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62" r:id="rId4"/>
    <p:sldId id="315" r:id="rId5"/>
    <p:sldId id="316" r:id="rId6"/>
    <p:sldId id="270" r:id="rId7"/>
    <p:sldId id="267" r:id="rId8"/>
    <p:sldId id="274" r:id="rId9"/>
    <p:sldId id="269" r:id="rId10"/>
    <p:sldId id="278" r:id="rId11"/>
    <p:sldId id="263" r:id="rId12"/>
    <p:sldId id="286" r:id="rId13"/>
    <p:sldId id="266" r:id="rId14"/>
    <p:sldId id="314" r:id="rId15"/>
    <p:sldId id="275" r:id="rId16"/>
    <p:sldId id="292" r:id="rId17"/>
  </p:sldIdLst>
  <p:sldSz cx="9144000" cy="5143500" type="screen16x9"/>
  <p:notesSz cx="6858000" cy="9144000"/>
  <p:embeddedFontLst>
    <p:embeddedFont>
      <p:font typeface="Bakbak One" panose="020B0604020202020204" charset="0"/>
      <p:regular r:id="rId19"/>
    </p:embeddedFont>
    <p:embeddedFont>
      <p:font typeface="Bebas Neue" panose="020F0502020204030204" pitchFamily="34" charset="0"/>
      <p:regular r:id="rId20"/>
    </p:embeddedFont>
    <p:embeddedFont>
      <p:font typeface="Didact Gothic" panose="020F0502020204030204" pitchFamily="2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Nunito Light" panose="020F0502020204030204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8D247-8B44-4F05-B112-EBE5EFDE0817}">
  <a:tblStyle styleId="{9068D247-8B44-4F05-B112-EBE5EFDE08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d725197490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d725197490_0_1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BB3378F5-2B9B-51C0-338F-CA9A04A9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32:notes">
            <a:extLst>
              <a:ext uri="{FF2B5EF4-FFF2-40B4-BE49-F238E27FC236}">
                <a16:creationId xmlns:a16="http://schemas.microsoft.com/office/drawing/2014/main" id="{2B7C1A00-F919-FFCB-D10B-0ACFCE95E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32:notes">
            <a:extLst>
              <a:ext uri="{FF2B5EF4-FFF2-40B4-BE49-F238E27FC236}">
                <a16:creationId xmlns:a16="http://schemas.microsoft.com/office/drawing/2014/main" id="{A66FAC99-EE5B-652C-C13C-EAB5A5F5C7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76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340135a0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340135a0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d725197490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d725197490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340135a0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340135a0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17b8719ec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17b8719ec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d72519749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1d72519749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s://bit.ly/3A1uf1Q" TargetMode="Externa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06195" y="379320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rot="3558977">
            <a:off x="4672129" y="-568202"/>
            <a:ext cx="273901" cy="1681060"/>
            <a:chOff x="7714625" y="893600"/>
            <a:chExt cx="273900" cy="2444100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250" y="-465575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855" y="39198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3558977">
            <a:off x="4792729" y="4141123"/>
            <a:ext cx="273901" cy="1681060"/>
            <a:chOff x="7714625" y="893600"/>
            <a:chExt cx="273900" cy="24441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9552" y="2508875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00286">
            <a:off x="-254761" y="-32592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3825" y="757152"/>
            <a:ext cx="3215901" cy="378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866850" y="1319260"/>
            <a:ext cx="5378100" cy="22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866850" y="3396438"/>
            <a:ext cx="37149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 rot="-1750025">
            <a:off x="7242051" y="2951312"/>
            <a:ext cx="468641" cy="353342"/>
            <a:chOff x="5206375" y="539500"/>
            <a:chExt cx="717550" cy="541013"/>
          </a:xfrm>
        </p:grpSpPr>
        <p:sp>
          <p:nvSpPr>
            <p:cNvPr id="27" name="Google Shape;27;p2"/>
            <p:cNvSpPr/>
            <p:nvPr/>
          </p:nvSpPr>
          <p:spPr>
            <a:xfrm>
              <a:off x="55492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33425" y="65097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95325" y="947013"/>
              <a:ext cx="133500" cy="13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866625" y="757150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2063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79425" y="539500"/>
              <a:ext cx="95400" cy="9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5719531" y="2970618"/>
            <a:ext cx="559821" cy="314607"/>
            <a:chOff x="7326081" y="461881"/>
            <a:chExt cx="559821" cy="314607"/>
          </a:xfrm>
        </p:grpSpPr>
        <p:sp>
          <p:nvSpPr>
            <p:cNvPr id="34" name="Google Shape;34;p2"/>
            <p:cNvSpPr/>
            <p:nvPr/>
          </p:nvSpPr>
          <p:spPr>
            <a:xfrm rot="888808" flipH="1">
              <a:off x="7526272" y="615505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888808" flipH="1">
              <a:off x="7431942" y="50085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880993" flipH="1">
              <a:off x="7348978" y="712090"/>
              <a:ext cx="57994" cy="5799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888808" flipH="1">
              <a:off x="7330257" y="54594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888808" flipH="1">
              <a:off x="7742916" y="672118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886297" flipH="1">
              <a:off x="7583267" y="468800"/>
              <a:ext cx="62361" cy="6236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889039" flipH="1">
              <a:off x="7767277" y="506045"/>
              <a:ext cx="106750" cy="10675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0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66835">
            <a:off x="-1040272" y="2762900"/>
            <a:ext cx="2156349" cy="18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72825" y="-49570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055" y="3613875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28"/>
          <p:cNvGrpSpPr/>
          <p:nvPr/>
        </p:nvGrpSpPr>
        <p:grpSpPr>
          <a:xfrm rot="3558977">
            <a:off x="7114429" y="4092898"/>
            <a:ext cx="273901" cy="1681060"/>
            <a:chOff x="7714625" y="893600"/>
            <a:chExt cx="273900" cy="2444100"/>
          </a:xfrm>
        </p:grpSpPr>
        <p:cxnSp>
          <p:nvCxnSpPr>
            <p:cNvPr id="558" name="Google Shape;558;p28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8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8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561" name="Google Shape;56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273931">
            <a:off x="7692640" y="58599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8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1"/>
          </p:nvPr>
        </p:nvSpPr>
        <p:spPr>
          <a:xfrm>
            <a:off x="937625" y="3885475"/>
            <a:ext cx="21753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2"/>
          </p:nvPr>
        </p:nvSpPr>
        <p:spPr>
          <a:xfrm>
            <a:off x="3484350" y="3885475"/>
            <a:ext cx="21753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subTitle" idx="3"/>
          </p:nvPr>
        </p:nvSpPr>
        <p:spPr>
          <a:xfrm>
            <a:off x="6031075" y="3885475"/>
            <a:ext cx="21753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8"/>
          <p:cNvSpPr txBox="1">
            <a:spLocks noGrp="1"/>
          </p:cNvSpPr>
          <p:nvPr>
            <p:ph type="subTitle" idx="4"/>
          </p:nvPr>
        </p:nvSpPr>
        <p:spPr>
          <a:xfrm>
            <a:off x="937625" y="362860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8"/>
          <p:cNvSpPr txBox="1">
            <a:spLocks noGrp="1"/>
          </p:cNvSpPr>
          <p:nvPr>
            <p:ph type="subTitle" idx="5"/>
          </p:nvPr>
        </p:nvSpPr>
        <p:spPr>
          <a:xfrm>
            <a:off x="3484347" y="362860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8" name="Google Shape;568;p28"/>
          <p:cNvSpPr txBox="1">
            <a:spLocks noGrp="1"/>
          </p:cNvSpPr>
          <p:nvPr>
            <p:ph type="subTitle" idx="6"/>
          </p:nvPr>
        </p:nvSpPr>
        <p:spPr>
          <a:xfrm>
            <a:off x="6031075" y="362860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8"/>
          <p:cNvSpPr txBox="1">
            <a:spLocks noGrp="1"/>
          </p:cNvSpPr>
          <p:nvPr>
            <p:ph type="subTitle" idx="7"/>
          </p:nvPr>
        </p:nvSpPr>
        <p:spPr>
          <a:xfrm>
            <a:off x="937625" y="2127504"/>
            <a:ext cx="21753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8"/>
          <p:cNvSpPr txBox="1">
            <a:spLocks noGrp="1"/>
          </p:cNvSpPr>
          <p:nvPr>
            <p:ph type="subTitle" idx="8"/>
          </p:nvPr>
        </p:nvSpPr>
        <p:spPr>
          <a:xfrm>
            <a:off x="3484350" y="2127504"/>
            <a:ext cx="21753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8"/>
          <p:cNvSpPr txBox="1">
            <a:spLocks noGrp="1"/>
          </p:cNvSpPr>
          <p:nvPr>
            <p:ph type="subTitle" idx="9"/>
          </p:nvPr>
        </p:nvSpPr>
        <p:spPr>
          <a:xfrm>
            <a:off x="6031075" y="2127504"/>
            <a:ext cx="21753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8"/>
          <p:cNvSpPr txBox="1">
            <a:spLocks noGrp="1"/>
          </p:cNvSpPr>
          <p:nvPr>
            <p:ph type="subTitle" idx="13"/>
          </p:nvPr>
        </p:nvSpPr>
        <p:spPr>
          <a:xfrm>
            <a:off x="937625" y="187905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3" name="Google Shape;573;p28"/>
          <p:cNvSpPr txBox="1">
            <a:spLocks noGrp="1"/>
          </p:cNvSpPr>
          <p:nvPr>
            <p:ph type="subTitle" idx="14"/>
          </p:nvPr>
        </p:nvSpPr>
        <p:spPr>
          <a:xfrm>
            <a:off x="3484347" y="187905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4" name="Google Shape;574;p28"/>
          <p:cNvSpPr txBox="1">
            <a:spLocks noGrp="1"/>
          </p:cNvSpPr>
          <p:nvPr>
            <p:ph type="subTitle" idx="15"/>
          </p:nvPr>
        </p:nvSpPr>
        <p:spPr>
          <a:xfrm>
            <a:off x="6031075" y="187905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575" name="Google Shape;575;p28"/>
          <p:cNvPicPr preferRelativeResize="0"/>
          <p:nvPr/>
        </p:nvPicPr>
        <p:blipFill rotWithShape="1">
          <a:blip r:embed="rId5">
            <a:alphaModFix/>
          </a:blip>
          <a:srcRect l="24424" t="7966" r="-7584" b="-2350"/>
          <a:stretch/>
        </p:blipFill>
        <p:spPr>
          <a:xfrm>
            <a:off x="502925" y="317375"/>
            <a:ext cx="1301828" cy="15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5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29"/>
          <p:cNvGrpSpPr/>
          <p:nvPr/>
        </p:nvGrpSpPr>
        <p:grpSpPr>
          <a:xfrm rot="3439522">
            <a:off x="4790827" y="-812929"/>
            <a:ext cx="126958" cy="2308173"/>
            <a:chOff x="7861575" y="893600"/>
            <a:chExt cx="126950" cy="2444100"/>
          </a:xfrm>
        </p:grpSpPr>
        <p:cxnSp>
          <p:nvCxnSpPr>
            <p:cNvPr id="579" name="Google Shape;579;p29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81" name="Google Shape;581;p29"/>
          <p:cNvCxnSpPr/>
          <p:nvPr/>
        </p:nvCxnSpPr>
        <p:spPr>
          <a:xfrm flipH="1">
            <a:off x="6890275" y="4410925"/>
            <a:ext cx="1218600" cy="786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582" name="Google Shape;58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28305" flipH="1">
            <a:off x="-438948" y="-434977"/>
            <a:ext cx="2156351" cy="18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36775" y="2150762"/>
            <a:ext cx="4835949" cy="212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Google Shape;584;p29"/>
          <p:cNvCxnSpPr/>
          <p:nvPr/>
        </p:nvCxnSpPr>
        <p:spPr>
          <a:xfrm>
            <a:off x="510661" y="1121412"/>
            <a:ext cx="0" cy="16455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585" name="Google Shape;5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23720" y="3691938"/>
            <a:ext cx="3027526" cy="2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9643">
            <a:off x="4154165" y="4138474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9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8" name="Google Shape;588;p29"/>
          <p:cNvPicPr preferRelativeResize="0"/>
          <p:nvPr/>
        </p:nvPicPr>
        <p:blipFill rotWithShape="1">
          <a:blip r:embed="rId5">
            <a:alphaModFix/>
          </a:blip>
          <a:srcRect t="33347" r="34318" b="-2777"/>
          <a:stretch/>
        </p:blipFill>
        <p:spPr>
          <a:xfrm>
            <a:off x="7192750" y="190671"/>
            <a:ext cx="1584000" cy="9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358925" y="4287252"/>
            <a:ext cx="5807125" cy="254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30"/>
          <p:cNvGrpSpPr/>
          <p:nvPr/>
        </p:nvGrpSpPr>
        <p:grpSpPr>
          <a:xfrm rot="3439522">
            <a:off x="4790827" y="-812929"/>
            <a:ext cx="126958" cy="2308173"/>
            <a:chOff x="7861575" y="893600"/>
            <a:chExt cx="126950" cy="2444100"/>
          </a:xfrm>
        </p:grpSpPr>
        <p:cxnSp>
          <p:nvCxnSpPr>
            <p:cNvPr id="593" name="Google Shape;593;p30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30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5" name="Google Shape;595;p30"/>
          <p:cNvGrpSpPr/>
          <p:nvPr/>
        </p:nvGrpSpPr>
        <p:grpSpPr>
          <a:xfrm rot="3439522">
            <a:off x="5704652" y="3602508"/>
            <a:ext cx="126958" cy="2308173"/>
            <a:chOff x="7861575" y="893600"/>
            <a:chExt cx="126950" cy="2444100"/>
          </a:xfrm>
        </p:grpSpPr>
        <p:cxnSp>
          <p:nvCxnSpPr>
            <p:cNvPr id="596" name="Google Shape;596;p30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30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598" name="Google Shape;5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408183" flipH="1">
            <a:off x="7887827" y="-620289"/>
            <a:ext cx="2156351" cy="18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153425" y="1510037"/>
            <a:ext cx="4835949" cy="212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0" name="Google Shape;600;p30"/>
          <p:cNvGrpSpPr/>
          <p:nvPr/>
        </p:nvGrpSpPr>
        <p:grpSpPr>
          <a:xfrm rot="3439522">
            <a:off x="-215509" y="2101697"/>
            <a:ext cx="273916" cy="1705654"/>
            <a:chOff x="7714625" y="893600"/>
            <a:chExt cx="273900" cy="2444100"/>
          </a:xfrm>
        </p:grpSpPr>
        <p:cxnSp>
          <p:nvCxnSpPr>
            <p:cNvPr id="601" name="Google Shape;601;p30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30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30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04" name="Google Shape;6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29995" y="-871050"/>
            <a:ext cx="3027526" cy="2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9643">
            <a:off x="-645298" y="3772524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0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5">
            <a:alphaModFix/>
          </a:blip>
          <a:srcRect t="33347" r="34318" b="-2777"/>
          <a:stretch/>
        </p:blipFill>
        <p:spPr>
          <a:xfrm flipH="1">
            <a:off x="499500" y="310896"/>
            <a:ext cx="1584000" cy="9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_1_1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570350" y="1701162"/>
            <a:ext cx="4835949" cy="212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31"/>
          <p:cNvGrpSpPr/>
          <p:nvPr/>
        </p:nvGrpSpPr>
        <p:grpSpPr>
          <a:xfrm rot="3439522">
            <a:off x="4790827" y="-812929"/>
            <a:ext cx="126958" cy="2308173"/>
            <a:chOff x="7861575" y="893600"/>
            <a:chExt cx="126950" cy="2444100"/>
          </a:xfrm>
        </p:grpSpPr>
        <p:cxnSp>
          <p:nvCxnSpPr>
            <p:cNvPr id="612" name="Google Shape;612;p31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31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14" name="Google Shape;614;p31"/>
          <p:cNvCxnSpPr/>
          <p:nvPr/>
        </p:nvCxnSpPr>
        <p:spPr>
          <a:xfrm>
            <a:off x="5991531" y="3486792"/>
            <a:ext cx="0" cy="222686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15" name="Google Shape;6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087">
            <a:off x="-364948" y="-246552"/>
            <a:ext cx="2156352" cy="18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734150" y="2431287"/>
            <a:ext cx="4835949" cy="212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31"/>
          <p:cNvCxnSpPr/>
          <p:nvPr/>
        </p:nvCxnSpPr>
        <p:spPr>
          <a:xfrm>
            <a:off x="312780" y="1031807"/>
            <a:ext cx="0" cy="164563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18" name="Google Shape;6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50130" y="3226513"/>
            <a:ext cx="3027526" cy="2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9643">
            <a:off x="7236940" y="4153299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1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1" name="Google Shape;621;p31"/>
          <p:cNvPicPr preferRelativeResize="0"/>
          <p:nvPr/>
        </p:nvPicPr>
        <p:blipFill rotWithShape="1">
          <a:blip r:embed="rId5">
            <a:alphaModFix/>
          </a:blip>
          <a:srcRect t="22021" r="13606"/>
          <a:stretch/>
        </p:blipFill>
        <p:spPr>
          <a:xfrm flipH="1">
            <a:off x="499026" y="314675"/>
            <a:ext cx="1356124" cy="14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8" name="Google Shape;638;p33"/>
          <p:cNvCxnSpPr/>
          <p:nvPr/>
        </p:nvCxnSpPr>
        <p:spPr>
          <a:xfrm>
            <a:off x="480071" y="945035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33"/>
          <p:cNvCxnSpPr/>
          <p:nvPr/>
        </p:nvCxnSpPr>
        <p:spPr>
          <a:xfrm>
            <a:off x="6594371" y="-586565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33"/>
          <p:cNvCxnSpPr/>
          <p:nvPr/>
        </p:nvCxnSpPr>
        <p:spPr>
          <a:xfrm>
            <a:off x="6080755" y="479186"/>
            <a:ext cx="0" cy="3951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41" name="Google Shape;64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7000" y="121575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7070" y="35902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" name="Google Shape;643;p33"/>
          <p:cNvGrpSpPr/>
          <p:nvPr/>
        </p:nvGrpSpPr>
        <p:grpSpPr>
          <a:xfrm rot="3558977">
            <a:off x="4792729" y="4141123"/>
            <a:ext cx="273901" cy="1681060"/>
            <a:chOff x="7714625" y="893600"/>
            <a:chExt cx="273900" cy="2444100"/>
          </a:xfrm>
        </p:grpSpPr>
        <p:cxnSp>
          <p:nvCxnSpPr>
            <p:cNvPr id="644" name="Google Shape;644;p33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33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33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47" name="Google Shape;6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947895">
            <a:off x="7726877" y="3787225"/>
            <a:ext cx="2156349" cy="18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02311">
            <a:off x="-254761" y="-325926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3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3"/>
          <p:cNvSpPr txBox="1">
            <a:spLocks noGrp="1"/>
          </p:cNvSpPr>
          <p:nvPr>
            <p:ph type="title"/>
          </p:nvPr>
        </p:nvSpPr>
        <p:spPr>
          <a:xfrm>
            <a:off x="3887050" y="954150"/>
            <a:ext cx="4543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33"/>
          <p:cNvSpPr txBox="1">
            <a:spLocks noGrp="1"/>
          </p:cNvSpPr>
          <p:nvPr>
            <p:ph type="subTitle" idx="1"/>
          </p:nvPr>
        </p:nvSpPr>
        <p:spPr>
          <a:xfrm>
            <a:off x="3887050" y="2291001"/>
            <a:ext cx="4543800" cy="9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33"/>
          <p:cNvSpPr txBox="1"/>
          <p:nvPr/>
        </p:nvSpPr>
        <p:spPr>
          <a:xfrm>
            <a:off x="3871825" y="3611950"/>
            <a:ext cx="4559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includes icons by</a:t>
            </a: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 b="1" u="sng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53" name="Google Shape;653;p33"/>
          <p:cNvGrpSpPr/>
          <p:nvPr/>
        </p:nvGrpSpPr>
        <p:grpSpPr>
          <a:xfrm>
            <a:off x="500349" y="314650"/>
            <a:ext cx="2945826" cy="3127502"/>
            <a:chOff x="500349" y="314650"/>
            <a:chExt cx="2945826" cy="3127502"/>
          </a:xfrm>
        </p:grpSpPr>
        <p:pic>
          <p:nvPicPr>
            <p:cNvPr id="654" name="Google Shape;654;p33"/>
            <p:cNvPicPr preferRelativeResize="0"/>
            <p:nvPr/>
          </p:nvPicPr>
          <p:blipFill rotWithShape="1">
            <a:blip r:embed="rId8">
              <a:alphaModFix/>
            </a:blip>
            <a:srcRect t="22021" r="13606"/>
            <a:stretch/>
          </p:blipFill>
          <p:spPr>
            <a:xfrm flipH="1">
              <a:off x="500349" y="314650"/>
              <a:ext cx="2945826" cy="312750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5" name="Google Shape;655;p33"/>
            <p:cNvGrpSpPr/>
            <p:nvPr/>
          </p:nvGrpSpPr>
          <p:grpSpPr>
            <a:xfrm rot="-1750025">
              <a:off x="2753176" y="1701725"/>
              <a:ext cx="468641" cy="353342"/>
              <a:chOff x="5206375" y="539500"/>
              <a:chExt cx="717550" cy="541013"/>
            </a:xfrm>
          </p:grpSpPr>
          <p:sp>
            <p:nvSpPr>
              <p:cNvPr id="656" name="Google Shape;656;p33"/>
              <p:cNvSpPr/>
              <p:nvPr/>
            </p:nvSpPr>
            <p:spPr>
              <a:xfrm>
                <a:off x="5549275" y="784325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5733425" y="650975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5695325" y="947013"/>
                <a:ext cx="133500" cy="133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5866625" y="757150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5206375" y="784325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>
                <a:off x="5479425" y="539500"/>
                <a:ext cx="95400" cy="9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34"/>
          <p:cNvGrpSpPr/>
          <p:nvPr/>
        </p:nvGrpSpPr>
        <p:grpSpPr>
          <a:xfrm rot="3558977">
            <a:off x="8849004" y="2200686"/>
            <a:ext cx="273901" cy="1681060"/>
            <a:chOff x="7714625" y="893600"/>
            <a:chExt cx="273900" cy="2444100"/>
          </a:xfrm>
        </p:grpSpPr>
        <p:cxnSp>
          <p:nvCxnSpPr>
            <p:cNvPr id="664" name="Google Shape;664;p34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34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34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67" name="Google Shape;66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47175" y="159665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518" y="3787225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9" name="Google Shape;669;p34"/>
          <p:cNvGrpSpPr/>
          <p:nvPr/>
        </p:nvGrpSpPr>
        <p:grpSpPr>
          <a:xfrm rot="3558977">
            <a:off x="1832054" y="4080823"/>
            <a:ext cx="273901" cy="1681060"/>
            <a:chOff x="7714625" y="893600"/>
            <a:chExt cx="273900" cy="2444100"/>
          </a:xfrm>
        </p:grpSpPr>
        <p:cxnSp>
          <p:nvCxnSpPr>
            <p:cNvPr id="670" name="Google Shape;670;p34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34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34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73" name="Google Shape;6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2295">
            <a:off x="7558028" y="3749049"/>
            <a:ext cx="2156349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16169">
            <a:off x="-254760" y="-32592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4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130" y="-930300"/>
            <a:ext cx="3475025" cy="278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35"/>
          <p:cNvGrpSpPr/>
          <p:nvPr/>
        </p:nvGrpSpPr>
        <p:grpSpPr>
          <a:xfrm rot="3558977">
            <a:off x="8639779" y="2531123"/>
            <a:ext cx="273901" cy="1681060"/>
            <a:chOff x="7714625" y="893600"/>
            <a:chExt cx="273900" cy="2444100"/>
          </a:xfrm>
        </p:grpSpPr>
        <p:cxnSp>
          <p:nvCxnSpPr>
            <p:cNvPr id="679" name="Google Shape;679;p3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3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3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2" name="Google Shape;682;p35"/>
          <p:cNvGrpSpPr/>
          <p:nvPr/>
        </p:nvGrpSpPr>
        <p:grpSpPr>
          <a:xfrm rot="3558977">
            <a:off x="2989779" y="-814689"/>
            <a:ext cx="273901" cy="1681060"/>
            <a:chOff x="7714625" y="893600"/>
            <a:chExt cx="273900" cy="2444100"/>
          </a:xfrm>
        </p:grpSpPr>
        <p:cxnSp>
          <p:nvCxnSpPr>
            <p:cNvPr id="683" name="Google Shape;683;p3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3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3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86" name="Google Shape;68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85150" y="-41675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830" y="4139625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5"/>
          <p:cNvGrpSpPr/>
          <p:nvPr/>
        </p:nvGrpSpPr>
        <p:grpSpPr>
          <a:xfrm rot="3558977">
            <a:off x="2989779" y="4129048"/>
            <a:ext cx="273901" cy="1681060"/>
            <a:chOff x="7714625" y="893600"/>
            <a:chExt cx="273900" cy="2444100"/>
          </a:xfrm>
        </p:grpSpPr>
        <p:cxnSp>
          <p:nvCxnSpPr>
            <p:cNvPr id="689" name="Google Shape;689;p3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3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3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92" name="Google Shape;6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84823" y="3853550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4082">
            <a:off x="7596164" y="-482675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5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6080" y="1849100"/>
            <a:ext cx="3475025" cy="278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5"/>
          <p:cNvCxnSpPr/>
          <p:nvPr/>
        </p:nvCxnSpPr>
        <p:spPr>
          <a:xfrm>
            <a:off x="1549971" y="-665703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3" name="Google Shape;83;p5"/>
          <p:cNvCxnSpPr/>
          <p:nvPr/>
        </p:nvCxnSpPr>
        <p:spPr>
          <a:xfrm>
            <a:off x="1036355" y="400048"/>
            <a:ext cx="0" cy="3951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84" name="Google Shape;8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66175" y="-59530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2380" y="4112825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5"/>
          <p:cNvGrpSpPr/>
          <p:nvPr/>
        </p:nvGrpSpPr>
        <p:grpSpPr>
          <a:xfrm rot="3558977">
            <a:off x="7062554" y="4147173"/>
            <a:ext cx="273901" cy="1681060"/>
            <a:chOff x="7714625" y="893600"/>
            <a:chExt cx="273900" cy="24441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90" name="Google Shape;9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6227" y="188225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00286">
            <a:off x="-646711" y="3285999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4630381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2"/>
          </p:nvPr>
        </p:nvSpPr>
        <p:spPr>
          <a:xfrm>
            <a:off x="762069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3"/>
          </p:nvPr>
        </p:nvSpPr>
        <p:spPr>
          <a:xfrm>
            <a:off x="7620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4"/>
          </p:nvPr>
        </p:nvSpPr>
        <p:spPr>
          <a:xfrm>
            <a:off x="46303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5">
            <a:alphaModFix/>
          </a:blip>
          <a:srcRect l="-7086" t="23461" r="49519" b="10300"/>
          <a:stretch/>
        </p:blipFill>
        <p:spPr>
          <a:xfrm flipH="1">
            <a:off x="502920" y="310896"/>
            <a:ext cx="1139800" cy="13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 rot="3558977">
            <a:off x="8380529" y="2139198"/>
            <a:ext cx="273901" cy="1681060"/>
            <a:chOff x="7714625" y="893600"/>
            <a:chExt cx="273900" cy="2444100"/>
          </a:xfrm>
        </p:grpSpPr>
        <p:cxnSp>
          <p:nvCxnSpPr>
            <p:cNvPr id="101" name="Google Shape;101;p6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6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6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04" name="Google Shape;10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6980" y="3594275"/>
            <a:ext cx="3475025" cy="27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-718825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7620" y="265750"/>
            <a:ext cx="3475025" cy="278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6"/>
          <p:cNvCxnSpPr/>
          <p:nvPr/>
        </p:nvCxnSpPr>
        <p:spPr>
          <a:xfrm>
            <a:off x="3006571" y="4031547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6"/>
          <p:cNvCxnSpPr/>
          <p:nvPr/>
        </p:nvCxnSpPr>
        <p:spPr>
          <a:xfrm>
            <a:off x="2492955" y="5097298"/>
            <a:ext cx="0" cy="3951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9" name="Google Shape;10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4527" y="-381575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66022">
            <a:off x="-606148" y="3735749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5">
            <a:alphaModFix/>
          </a:blip>
          <a:srcRect t="6489" r="28896"/>
          <a:stretch/>
        </p:blipFill>
        <p:spPr>
          <a:xfrm flipH="1">
            <a:off x="500351" y="317250"/>
            <a:ext cx="1274851" cy="14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7"/>
          <p:cNvGrpSpPr/>
          <p:nvPr/>
        </p:nvGrpSpPr>
        <p:grpSpPr>
          <a:xfrm rot="3558977">
            <a:off x="8368479" y="1350061"/>
            <a:ext cx="273901" cy="1681060"/>
            <a:chOff x="7714625" y="893600"/>
            <a:chExt cx="273900" cy="2444100"/>
          </a:xfrm>
        </p:grpSpPr>
        <p:cxnSp>
          <p:nvCxnSpPr>
            <p:cNvPr id="116" name="Google Shape;116;p7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7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7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19" name="Google Shape;11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67905" y="3166125"/>
            <a:ext cx="3475025" cy="27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406599" y="-176125"/>
            <a:ext cx="5832549" cy="25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89145" y="37992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7"/>
          <p:cNvGrpSpPr/>
          <p:nvPr/>
        </p:nvGrpSpPr>
        <p:grpSpPr>
          <a:xfrm rot="3558977">
            <a:off x="246204" y="2230436"/>
            <a:ext cx="273901" cy="1681060"/>
            <a:chOff x="7714625" y="893600"/>
            <a:chExt cx="273900" cy="2444100"/>
          </a:xfrm>
        </p:grpSpPr>
        <p:cxnSp>
          <p:nvCxnSpPr>
            <p:cNvPr id="123" name="Google Shape;123;p7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7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7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26" name="Google Shape;12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077" y="4174450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28411">
            <a:off x="7487639" y="-38157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5">
            <a:alphaModFix/>
          </a:blip>
          <a:srcRect t="27044" r="11008"/>
          <a:stretch/>
        </p:blipFill>
        <p:spPr>
          <a:xfrm>
            <a:off x="7372700" y="197150"/>
            <a:ext cx="1404026" cy="135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9"/>
          <p:cNvGrpSpPr/>
          <p:nvPr/>
        </p:nvGrpSpPr>
        <p:grpSpPr>
          <a:xfrm rot="3558977">
            <a:off x="3737504" y="-591589"/>
            <a:ext cx="273901" cy="1681060"/>
            <a:chOff x="7714625" y="893600"/>
            <a:chExt cx="273900" cy="2444100"/>
          </a:xfrm>
        </p:grpSpPr>
        <p:cxnSp>
          <p:nvCxnSpPr>
            <p:cNvPr id="162" name="Google Shape;162;p9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9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9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65" name="Google Shape;16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96500" y="-562075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255" y="412660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9"/>
          <p:cNvGrpSpPr/>
          <p:nvPr/>
        </p:nvGrpSpPr>
        <p:grpSpPr>
          <a:xfrm rot="3558977">
            <a:off x="951704" y="4219773"/>
            <a:ext cx="273901" cy="1681060"/>
            <a:chOff x="7714625" y="893600"/>
            <a:chExt cx="273900" cy="2444100"/>
          </a:xfrm>
        </p:grpSpPr>
        <p:cxnSp>
          <p:nvCxnSpPr>
            <p:cNvPr id="168" name="Google Shape;168;p9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71" name="Google Shape;17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0561">
            <a:off x="7998227" y="3273575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05361">
            <a:off x="7397840" y="-345401"/>
            <a:ext cx="2156350" cy="184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425" y="626300"/>
            <a:ext cx="4207150" cy="2467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9"/>
          <p:cNvGrpSpPr/>
          <p:nvPr/>
        </p:nvGrpSpPr>
        <p:grpSpPr>
          <a:xfrm rot="-1750025">
            <a:off x="5763126" y="1034187"/>
            <a:ext cx="468641" cy="353342"/>
            <a:chOff x="5206375" y="539500"/>
            <a:chExt cx="717550" cy="541013"/>
          </a:xfrm>
        </p:grpSpPr>
        <p:sp>
          <p:nvSpPr>
            <p:cNvPr id="176" name="Google Shape;176;p9"/>
            <p:cNvSpPr/>
            <p:nvPr/>
          </p:nvSpPr>
          <p:spPr>
            <a:xfrm>
              <a:off x="55492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733425" y="65097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695325" y="947013"/>
              <a:ext cx="133500" cy="13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5866625" y="757150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63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479425" y="539500"/>
              <a:ext cx="95400" cy="9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9"/>
          <p:cNvGrpSpPr/>
          <p:nvPr/>
        </p:nvGrpSpPr>
        <p:grpSpPr>
          <a:xfrm rot="-8564979">
            <a:off x="2954191" y="2088721"/>
            <a:ext cx="559822" cy="314607"/>
            <a:chOff x="7326081" y="461881"/>
            <a:chExt cx="559821" cy="314607"/>
          </a:xfrm>
        </p:grpSpPr>
        <p:sp>
          <p:nvSpPr>
            <p:cNvPr id="183" name="Google Shape;183;p9"/>
            <p:cNvSpPr/>
            <p:nvPr/>
          </p:nvSpPr>
          <p:spPr>
            <a:xfrm rot="888808" flipH="1">
              <a:off x="7526272" y="615505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rot="888808" flipH="1">
              <a:off x="7431942" y="50085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rot="880993" flipH="1">
              <a:off x="7348978" y="712090"/>
              <a:ext cx="57994" cy="5799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888808" flipH="1">
              <a:off x="7330257" y="54594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rot="888808" flipH="1">
              <a:off x="7742916" y="672118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rot="886297" flipH="1">
              <a:off x="7583267" y="468800"/>
              <a:ext cx="62361" cy="6236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rot="889039" flipH="1">
              <a:off x="7767277" y="506045"/>
              <a:ext cx="106750" cy="10675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9"/>
          <p:cNvSpPr txBox="1">
            <a:spLocks noGrp="1"/>
          </p:cNvSpPr>
          <p:nvPr>
            <p:ph type="title"/>
          </p:nvPr>
        </p:nvSpPr>
        <p:spPr>
          <a:xfrm>
            <a:off x="2424600" y="2519425"/>
            <a:ext cx="4294800" cy="7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2424600" y="3185950"/>
            <a:ext cx="42948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16"/>
          <p:cNvCxnSpPr/>
          <p:nvPr/>
        </p:nvCxnSpPr>
        <p:spPr>
          <a:xfrm>
            <a:off x="413775" y="1337245"/>
            <a:ext cx="0" cy="16218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16"/>
          <p:cNvGrpSpPr/>
          <p:nvPr/>
        </p:nvGrpSpPr>
        <p:grpSpPr>
          <a:xfrm rot="3558977">
            <a:off x="5247229" y="-746364"/>
            <a:ext cx="273901" cy="1681060"/>
            <a:chOff x="7714625" y="893600"/>
            <a:chExt cx="273900" cy="2444100"/>
          </a:xfrm>
        </p:grpSpPr>
        <p:cxnSp>
          <p:nvCxnSpPr>
            <p:cNvPr id="314" name="Google Shape;314;p16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6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6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317" name="Google Shape;31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35175" y="-195075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630" y="42322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6"/>
          <p:cNvGrpSpPr/>
          <p:nvPr/>
        </p:nvGrpSpPr>
        <p:grpSpPr>
          <a:xfrm rot="3558977">
            <a:off x="8428929" y="2738348"/>
            <a:ext cx="273901" cy="1681060"/>
            <a:chOff x="7714625" y="893600"/>
            <a:chExt cx="273900" cy="2444100"/>
          </a:xfrm>
        </p:grpSpPr>
        <p:cxnSp>
          <p:nvCxnSpPr>
            <p:cNvPr id="320" name="Google Shape;320;p16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6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6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323" name="Google Shape;3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66099">
            <a:off x="-713099" y="3955274"/>
            <a:ext cx="2156351" cy="18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94079" flipH="1">
            <a:off x="7352590" y="-339351"/>
            <a:ext cx="2156350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/>
          </p:nvPr>
        </p:nvSpPr>
        <p:spPr>
          <a:xfrm>
            <a:off x="1516500" y="2951150"/>
            <a:ext cx="61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1"/>
          </p:nvPr>
        </p:nvSpPr>
        <p:spPr>
          <a:xfrm>
            <a:off x="1516500" y="3523850"/>
            <a:ext cx="61110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22"/>
          <p:cNvCxnSpPr/>
          <p:nvPr/>
        </p:nvCxnSpPr>
        <p:spPr>
          <a:xfrm>
            <a:off x="6056662" y="-578950"/>
            <a:ext cx="0" cy="164484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22"/>
          <p:cNvCxnSpPr/>
          <p:nvPr/>
        </p:nvCxnSpPr>
        <p:spPr>
          <a:xfrm>
            <a:off x="5551106" y="518322"/>
            <a:ext cx="0" cy="40074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14" name="Google Shape;41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399714" flipH="1">
            <a:off x="-571986" y="3026299"/>
            <a:ext cx="2156351" cy="184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2"/>
          <p:cNvGrpSpPr/>
          <p:nvPr/>
        </p:nvGrpSpPr>
        <p:grpSpPr>
          <a:xfrm rot="3439522">
            <a:off x="8696426" y="2350450"/>
            <a:ext cx="273916" cy="1538463"/>
            <a:chOff x="7714625" y="893600"/>
            <a:chExt cx="273900" cy="2444100"/>
          </a:xfrm>
        </p:grpSpPr>
        <p:cxnSp>
          <p:nvCxnSpPr>
            <p:cNvPr id="416" name="Google Shape;416;p22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2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22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419" name="Google Shape;4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1338" y="-763963"/>
            <a:ext cx="4835949" cy="21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605" y="3857750"/>
            <a:ext cx="3027526" cy="2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400286">
            <a:off x="6452514" y="-50182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/>
          <p:nvPr/>
        </p:nvSpPr>
        <p:spPr>
          <a:xfrm>
            <a:off x="606275" y="2545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title"/>
          </p:nvPr>
        </p:nvSpPr>
        <p:spPr>
          <a:xfrm>
            <a:off x="1128275" y="3516250"/>
            <a:ext cx="3742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subTitle" idx="1"/>
          </p:nvPr>
        </p:nvSpPr>
        <p:spPr>
          <a:xfrm>
            <a:off x="1128275" y="1172475"/>
            <a:ext cx="37422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25" name="Google Shape;425;p22"/>
          <p:cNvGrpSpPr/>
          <p:nvPr/>
        </p:nvGrpSpPr>
        <p:grpSpPr>
          <a:xfrm>
            <a:off x="4909513" y="856075"/>
            <a:ext cx="3430798" cy="3247926"/>
            <a:chOff x="4909513" y="856075"/>
            <a:chExt cx="3430798" cy="3247926"/>
          </a:xfrm>
        </p:grpSpPr>
        <p:pic>
          <p:nvPicPr>
            <p:cNvPr id="426" name="Google Shape;426;p22"/>
            <p:cNvPicPr preferRelativeResize="0"/>
            <p:nvPr/>
          </p:nvPicPr>
          <p:blipFill rotWithShape="1">
            <a:blip r:embed="rId5">
              <a:alphaModFix/>
            </a:blip>
            <a:srcRect l="5266" r="6960" b="7663"/>
            <a:stretch/>
          </p:blipFill>
          <p:spPr>
            <a:xfrm>
              <a:off x="4909513" y="856075"/>
              <a:ext cx="3430798" cy="324792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7" name="Google Shape;427;p22"/>
            <p:cNvCxnSpPr/>
            <p:nvPr/>
          </p:nvCxnSpPr>
          <p:spPr>
            <a:xfrm>
              <a:off x="7507300" y="1896029"/>
              <a:ext cx="0" cy="75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2"/>
            <p:cNvCxnSpPr/>
            <p:nvPr/>
          </p:nvCxnSpPr>
          <p:spPr>
            <a:xfrm>
              <a:off x="7654250" y="1127221"/>
              <a:ext cx="0" cy="1675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2"/>
            <p:cNvCxnSpPr/>
            <p:nvPr/>
          </p:nvCxnSpPr>
          <p:spPr>
            <a:xfrm>
              <a:off x="7781200" y="2523189"/>
              <a:ext cx="0" cy="40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2"/>
            <p:cNvCxnSpPr/>
            <p:nvPr/>
          </p:nvCxnSpPr>
          <p:spPr>
            <a:xfrm>
              <a:off x="5510000" y="1889746"/>
              <a:ext cx="0" cy="1675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2"/>
            <p:cNvCxnSpPr/>
            <p:nvPr/>
          </p:nvCxnSpPr>
          <p:spPr>
            <a:xfrm>
              <a:off x="5643625" y="1395029"/>
              <a:ext cx="0" cy="75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grpSp>
          <p:nvGrpSpPr>
            <p:cNvPr id="432" name="Google Shape;432;p22"/>
            <p:cNvGrpSpPr/>
            <p:nvPr/>
          </p:nvGrpSpPr>
          <p:grpSpPr>
            <a:xfrm>
              <a:off x="6344993" y="3403568"/>
              <a:ext cx="559821" cy="314607"/>
              <a:chOff x="7326081" y="461881"/>
              <a:chExt cx="559821" cy="314607"/>
            </a:xfrm>
          </p:grpSpPr>
          <p:sp>
            <p:nvSpPr>
              <p:cNvPr id="433" name="Google Shape;433;p22"/>
              <p:cNvSpPr/>
              <p:nvPr/>
            </p:nvSpPr>
            <p:spPr>
              <a:xfrm rot="888808" flipH="1">
                <a:off x="7526272" y="615505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 rot="888808" flipH="1">
                <a:off x="7431942" y="500851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 rot="880993" flipH="1">
                <a:off x="7348978" y="712090"/>
                <a:ext cx="57994" cy="57994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 rot="888808" flipH="1">
                <a:off x="7330257" y="545941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 rot="888808" flipH="1">
                <a:off x="7742916" y="672118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 rot="886297" flipH="1">
                <a:off x="7583267" y="468800"/>
                <a:ext cx="62361" cy="6236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 rot="889039" flipH="1">
                <a:off x="7767277" y="506045"/>
                <a:ext cx="106750" cy="10675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6"/>
          <p:cNvGrpSpPr/>
          <p:nvPr/>
        </p:nvGrpSpPr>
        <p:grpSpPr>
          <a:xfrm rot="3558977">
            <a:off x="8293829" y="3090523"/>
            <a:ext cx="273901" cy="1681060"/>
            <a:chOff x="7714625" y="893600"/>
            <a:chExt cx="273900" cy="2444100"/>
          </a:xfrm>
        </p:grpSpPr>
        <p:cxnSp>
          <p:nvCxnSpPr>
            <p:cNvPr id="507" name="Google Shape;507;p26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6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6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510" name="Google Shape;51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99772">
            <a:off x="-539873" y="3182875"/>
            <a:ext cx="2156351" cy="184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26"/>
          <p:cNvCxnSpPr/>
          <p:nvPr/>
        </p:nvCxnSpPr>
        <p:spPr>
          <a:xfrm>
            <a:off x="1667946" y="-556415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26"/>
          <p:cNvCxnSpPr/>
          <p:nvPr/>
        </p:nvCxnSpPr>
        <p:spPr>
          <a:xfrm>
            <a:off x="1154330" y="509336"/>
            <a:ext cx="0" cy="3951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513" name="Google Shape;5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730875" y="-771437"/>
            <a:ext cx="6135900" cy="26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3780" y="3612325"/>
            <a:ext cx="3475025" cy="278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Google Shape;515;p26"/>
          <p:cNvCxnSpPr/>
          <p:nvPr/>
        </p:nvCxnSpPr>
        <p:spPr>
          <a:xfrm>
            <a:off x="3700050" y="4236632"/>
            <a:ext cx="0" cy="16218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26"/>
          <p:cNvCxnSpPr/>
          <p:nvPr/>
        </p:nvCxnSpPr>
        <p:spPr>
          <a:xfrm>
            <a:off x="3970305" y="5302348"/>
            <a:ext cx="0" cy="3951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517" name="Google Shape;51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996643">
            <a:off x="7541889" y="-345401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6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6"/>
          <p:cNvSpPr txBox="1">
            <a:spLocks noGrp="1"/>
          </p:cNvSpPr>
          <p:nvPr>
            <p:ph type="subTitle" idx="1"/>
          </p:nvPr>
        </p:nvSpPr>
        <p:spPr>
          <a:xfrm>
            <a:off x="2068340" y="1969325"/>
            <a:ext cx="2409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6"/>
          <p:cNvSpPr txBox="1">
            <a:spLocks noGrp="1"/>
          </p:cNvSpPr>
          <p:nvPr>
            <p:ph type="subTitle" idx="2"/>
          </p:nvPr>
        </p:nvSpPr>
        <p:spPr>
          <a:xfrm>
            <a:off x="5661914" y="1969325"/>
            <a:ext cx="2409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6"/>
          <p:cNvSpPr txBox="1">
            <a:spLocks noGrp="1"/>
          </p:cNvSpPr>
          <p:nvPr>
            <p:ph type="subTitle" idx="3"/>
          </p:nvPr>
        </p:nvSpPr>
        <p:spPr>
          <a:xfrm>
            <a:off x="2068340" y="3413550"/>
            <a:ext cx="2409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6"/>
          <p:cNvSpPr txBox="1">
            <a:spLocks noGrp="1"/>
          </p:cNvSpPr>
          <p:nvPr>
            <p:ph type="subTitle" idx="4"/>
          </p:nvPr>
        </p:nvSpPr>
        <p:spPr>
          <a:xfrm>
            <a:off x="5661914" y="3413550"/>
            <a:ext cx="2409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6"/>
          <p:cNvSpPr txBox="1">
            <a:spLocks noGrp="1"/>
          </p:cNvSpPr>
          <p:nvPr>
            <p:ph type="subTitle" idx="5"/>
          </p:nvPr>
        </p:nvSpPr>
        <p:spPr>
          <a:xfrm>
            <a:off x="2068340" y="1726475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4" name="Google Shape;524;p26"/>
          <p:cNvSpPr txBox="1">
            <a:spLocks noGrp="1"/>
          </p:cNvSpPr>
          <p:nvPr>
            <p:ph type="subTitle" idx="6"/>
          </p:nvPr>
        </p:nvSpPr>
        <p:spPr>
          <a:xfrm>
            <a:off x="5661912" y="1726475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5" name="Google Shape;525;p26"/>
          <p:cNvSpPr txBox="1">
            <a:spLocks noGrp="1"/>
          </p:cNvSpPr>
          <p:nvPr>
            <p:ph type="subTitle" idx="7"/>
          </p:nvPr>
        </p:nvSpPr>
        <p:spPr>
          <a:xfrm>
            <a:off x="2068340" y="3158075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6" name="Google Shape;526;p26"/>
          <p:cNvSpPr txBox="1">
            <a:spLocks noGrp="1"/>
          </p:cNvSpPr>
          <p:nvPr>
            <p:ph type="subTitle" idx="8"/>
          </p:nvPr>
        </p:nvSpPr>
        <p:spPr>
          <a:xfrm>
            <a:off x="5661912" y="3158075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5">
            <a:alphaModFix/>
          </a:blip>
          <a:srcRect t="17648" r="28453"/>
          <a:stretch/>
        </p:blipFill>
        <p:spPr>
          <a:xfrm flipH="1">
            <a:off x="507047" y="322150"/>
            <a:ext cx="1335976" cy="14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akbak One"/>
              <a:buNone/>
              <a:defRPr sz="3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62" r:id="rId7"/>
    <p:sldLayoutId id="2147483668" r:id="rId8"/>
    <p:sldLayoutId id="2147483672" r:id="rId9"/>
    <p:sldLayoutId id="2147483674" r:id="rId10"/>
    <p:sldLayoutId id="2147483675" r:id="rId11"/>
    <p:sldLayoutId id="2147483676" r:id="rId12"/>
    <p:sldLayoutId id="2147483677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38045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9"/>
          <p:cNvSpPr txBox="1">
            <a:spLocks noGrp="1"/>
          </p:cNvSpPr>
          <p:nvPr>
            <p:ph type="subTitle" idx="1"/>
          </p:nvPr>
        </p:nvSpPr>
        <p:spPr>
          <a:xfrm>
            <a:off x="866850" y="3396438"/>
            <a:ext cx="3817576" cy="1034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kbak One"/>
                <a:cs typeface="Bakbak One"/>
                <a:sym typeface="Bakbak One"/>
              </a:rPr>
              <a:t>Magdalini Vlami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Bakbak One"/>
                <a:cs typeface="Bakbak One"/>
                <a:sym typeface="Bakbak One"/>
              </a:rPr>
              <a:t>PhD candidate-University of Alicante</a:t>
            </a:r>
            <a:endParaRPr sz="1800" dirty="0"/>
          </a:p>
        </p:txBody>
      </p:sp>
      <p:sp>
        <p:nvSpPr>
          <p:cNvPr id="706" name="Google Shape;706;p39"/>
          <p:cNvSpPr txBox="1">
            <a:spLocks noGrp="1"/>
          </p:cNvSpPr>
          <p:nvPr>
            <p:ph type="ctrTitle"/>
          </p:nvPr>
        </p:nvSpPr>
        <p:spPr>
          <a:xfrm>
            <a:off x="866850" y="397239"/>
            <a:ext cx="5084245" cy="27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AI Literacy in Education</a:t>
            </a:r>
            <a:r>
              <a:rPr lang="en-US" sz="2400" dirty="0"/>
              <a:t>: Preparing Teachers and Students for an Ethical AI Future</a:t>
            </a:r>
            <a:br>
              <a:rPr lang="en-US" sz="3200" dirty="0"/>
            </a:br>
            <a:endParaRPr sz="3200" b="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1"/>
          <p:cNvSpPr txBox="1">
            <a:spLocks noGrp="1"/>
          </p:cNvSpPr>
          <p:nvPr>
            <p:ph type="subTitle" idx="1"/>
          </p:nvPr>
        </p:nvSpPr>
        <p:spPr>
          <a:xfrm>
            <a:off x="937625" y="3885475"/>
            <a:ext cx="21753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Educators resist AI integration because they fear losing their specialized skills and control over teaching methods.</a:t>
            </a:r>
            <a:endParaRPr sz="1000" dirty="0"/>
          </a:p>
        </p:txBody>
      </p:sp>
      <p:sp>
        <p:nvSpPr>
          <p:cNvPr id="1215" name="Google Shape;1215;p61"/>
          <p:cNvSpPr txBox="1">
            <a:spLocks noGrp="1"/>
          </p:cNvSpPr>
          <p:nvPr>
            <p:ph type="subTitle" idx="2"/>
          </p:nvPr>
        </p:nvSpPr>
        <p:spPr>
          <a:xfrm>
            <a:off x="3484350" y="3885475"/>
            <a:ext cx="21753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Educators experience ethical challenges such as AI-generated student assignments but lack institutional guidelines to address them.</a:t>
            </a:r>
            <a:endParaRPr sz="1000" dirty="0"/>
          </a:p>
        </p:txBody>
      </p:sp>
      <p:sp>
        <p:nvSpPr>
          <p:cNvPr id="1216" name="Google Shape;1216;p61"/>
          <p:cNvSpPr txBox="1">
            <a:spLocks noGrp="1"/>
          </p:cNvSpPr>
          <p:nvPr>
            <p:ph type="subTitle" idx="6"/>
          </p:nvPr>
        </p:nvSpPr>
        <p:spPr>
          <a:xfrm>
            <a:off x="6031075" y="362860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Lack of Support</a:t>
            </a:r>
            <a:endParaRPr sz="1000" dirty="0"/>
          </a:p>
        </p:txBody>
      </p:sp>
      <p:sp>
        <p:nvSpPr>
          <p:cNvPr id="1217" name="Google Shape;1217;p61"/>
          <p:cNvSpPr txBox="1">
            <a:spLocks noGrp="1"/>
          </p:cNvSpPr>
          <p:nvPr>
            <p:ph type="subTitle" idx="8"/>
          </p:nvPr>
        </p:nvSpPr>
        <p:spPr>
          <a:xfrm>
            <a:off x="3484350" y="2127504"/>
            <a:ext cx="21753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Educational approaches prioritize technical tool training at the expense of conceptual understanding (Long &amp; </a:t>
            </a:r>
            <a:r>
              <a:rPr lang="en-US" sz="1000" dirty="0" err="1"/>
              <a:t>Magerko</a:t>
            </a:r>
            <a:r>
              <a:rPr lang="en-US" sz="1000" dirty="0"/>
              <a:t>, 2020).</a:t>
            </a:r>
            <a:endParaRPr sz="1000" dirty="0"/>
          </a:p>
        </p:txBody>
      </p:sp>
      <p:sp>
        <p:nvSpPr>
          <p:cNvPr id="1218" name="Google Shape;1218;p61"/>
          <p:cNvSpPr txBox="1">
            <a:spLocks noGrp="1"/>
          </p:cNvSpPr>
          <p:nvPr>
            <p:ph type="subTitle" idx="4"/>
          </p:nvPr>
        </p:nvSpPr>
        <p:spPr>
          <a:xfrm>
            <a:off x="937625" y="362860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C</a:t>
            </a:r>
            <a:r>
              <a:rPr lang="en" sz="1000" dirty="0"/>
              <a:t>ognitive and emotional barriers</a:t>
            </a:r>
            <a:endParaRPr sz="1000" dirty="0"/>
          </a:p>
        </p:txBody>
      </p:sp>
      <p:sp>
        <p:nvSpPr>
          <p:cNvPr id="1219" name="Google Shape;1219;p61"/>
          <p:cNvSpPr txBox="1">
            <a:spLocks noGrp="1"/>
          </p:cNvSpPr>
          <p:nvPr>
            <p:ph type="subTitle" idx="5"/>
          </p:nvPr>
        </p:nvSpPr>
        <p:spPr>
          <a:xfrm>
            <a:off x="3484347" y="362860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/>
              <a:t>Ethical Uncertainty</a:t>
            </a:r>
            <a:endParaRPr sz="1050" dirty="0"/>
          </a:p>
        </p:txBody>
      </p:sp>
      <p:sp>
        <p:nvSpPr>
          <p:cNvPr id="1220" name="Google Shape;1220;p61"/>
          <p:cNvSpPr txBox="1">
            <a:spLocks noGrp="1"/>
          </p:cNvSpPr>
          <p:nvPr>
            <p:ph type="subTitle" idx="7"/>
          </p:nvPr>
        </p:nvSpPr>
        <p:spPr>
          <a:xfrm>
            <a:off x="937625" y="2127504"/>
            <a:ext cx="21753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No established national or regional guidelines exist for integrating AI literacy into teacher training programs.</a:t>
            </a:r>
            <a:endParaRPr sz="1200" dirty="0"/>
          </a:p>
        </p:txBody>
      </p:sp>
      <p:sp>
        <p:nvSpPr>
          <p:cNvPr id="1221" name="Google Shape;1221;p61"/>
          <p:cNvSpPr txBox="1">
            <a:spLocks noGrp="1"/>
          </p:cNvSpPr>
          <p:nvPr>
            <p:ph type="subTitle" idx="3"/>
          </p:nvPr>
        </p:nvSpPr>
        <p:spPr>
          <a:xfrm>
            <a:off x="6031075" y="3885475"/>
            <a:ext cx="21753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/>
              <a:t>There are insufficient chances to collectively discuss ethical issues and engage in ethical dialogue</a:t>
            </a:r>
            <a:r>
              <a:rPr lang="en-US" dirty="0"/>
              <a:t>.</a:t>
            </a:r>
          </a:p>
        </p:txBody>
      </p:sp>
      <p:sp>
        <p:nvSpPr>
          <p:cNvPr id="1222" name="Google Shape;1222;p61"/>
          <p:cNvSpPr txBox="1">
            <a:spLocks noGrp="1"/>
          </p:cNvSpPr>
          <p:nvPr>
            <p:ph type="subTitle" idx="9"/>
          </p:nvPr>
        </p:nvSpPr>
        <p:spPr>
          <a:xfrm>
            <a:off x="6031075" y="2127504"/>
            <a:ext cx="21753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Unequal digital infrastructure among schools creates barriers to equal access for AI tools and training programs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223" name="Google Shape;1223;p61"/>
          <p:cNvSpPr txBox="1">
            <a:spLocks noGrp="1"/>
          </p:cNvSpPr>
          <p:nvPr>
            <p:ph type="subTitle" idx="13"/>
          </p:nvPr>
        </p:nvSpPr>
        <p:spPr>
          <a:xfrm>
            <a:off x="937625" y="187905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Lack of Curriculum Integration</a:t>
            </a:r>
            <a:endParaRPr sz="1100" dirty="0"/>
          </a:p>
        </p:txBody>
      </p:sp>
      <p:sp>
        <p:nvSpPr>
          <p:cNvPr id="1224" name="Google Shape;1224;p61"/>
          <p:cNvSpPr txBox="1">
            <a:spLocks noGrp="1"/>
          </p:cNvSpPr>
          <p:nvPr>
            <p:ph type="subTitle" idx="14"/>
          </p:nvPr>
        </p:nvSpPr>
        <p:spPr>
          <a:xfrm>
            <a:off x="3484347" y="2023154"/>
            <a:ext cx="2175300" cy="221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Insufficient Professional Development</a:t>
            </a:r>
            <a:endParaRPr sz="1000" dirty="0"/>
          </a:p>
        </p:txBody>
      </p:sp>
      <p:sp>
        <p:nvSpPr>
          <p:cNvPr id="1225" name="Google Shape;1225;p61"/>
          <p:cNvSpPr txBox="1">
            <a:spLocks noGrp="1"/>
          </p:cNvSpPr>
          <p:nvPr>
            <p:ph type="subTitle" idx="15"/>
          </p:nvPr>
        </p:nvSpPr>
        <p:spPr>
          <a:xfrm>
            <a:off x="6031075" y="1879050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Limited Access and Infrastructure</a:t>
            </a:r>
            <a:endParaRPr sz="1000" dirty="0"/>
          </a:p>
        </p:txBody>
      </p:sp>
      <p:sp>
        <p:nvSpPr>
          <p:cNvPr id="1226" name="Google Shape;1226;p61"/>
          <p:cNvSpPr/>
          <p:nvPr/>
        </p:nvSpPr>
        <p:spPr>
          <a:xfrm>
            <a:off x="1694675" y="113685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61"/>
          <p:cNvSpPr/>
          <p:nvPr/>
        </p:nvSpPr>
        <p:spPr>
          <a:xfrm>
            <a:off x="4241397" y="113685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61"/>
          <p:cNvSpPr/>
          <p:nvPr/>
        </p:nvSpPr>
        <p:spPr>
          <a:xfrm>
            <a:off x="1694675" y="3095635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61"/>
          <p:cNvSpPr/>
          <p:nvPr/>
        </p:nvSpPr>
        <p:spPr>
          <a:xfrm>
            <a:off x="4283594" y="3061208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61"/>
          <p:cNvSpPr/>
          <p:nvPr/>
        </p:nvSpPr>
        <p:spPr>
          <a:xfrm>
            <a:off x="6788125" y="113685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61"/>
          <p:cNvSpPr/>
          <p:nvPr/>
        </p:nvSpPr>
        <p:spPr>
          <a:xfrm>
            <a:off x="6827877" y="3031655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Barriers to Developing AI Literacy in Education</a:t>
            </a:r>
            <a:br>
              <a:rPr lang="en-US" dirty="0"/>
            </a:br>
            <a:endParaRPr dirty="0"/>
          </a:p>
        </p:txBody>
      </p:sp>
      <p:grpSp>
        <p:nvGrpSpPr>
          <p:cNvPr id="1233" name="Google Shape;1233;p61"/>
          <p:cNvGrpSpPr/>
          <p:nvPr/>
        </p:nvGrpSpPr>
        <p:grpSpPr>
          <a:xfrm>
            <a:off x="1865303" y="1263238"/>
            <a:ext cx="319951" cy="319928"/>
            <a:chOff x="6869578" y="1597550"/>
            <a:chExt cx="319951" cy="319928"/>
          </a:xfrm>
        </p:grpSpPr>
        <p:sp>
          <p:nvSpPr>
            <p:cNvPr id="1234" name="Google Shape;1234;p61"/>
            <p:cNvSpPr/>
            <p:nvPr/>
          </p:nvSpPr>
          <p:spPr>
            <a:xfrm>
              <a:off x="6958281" y="1686230"/>
              <a:ext cx="142579" cy="142579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2990" y="1623"/>
                  </a:moveTo>
                  <a:cubicBezTo>
                    <a:pt x="3871" y="1623"/>
                    <a:pt x="4450" y="2202"/>
                    <a:pt x="4450" y="3083"/>
                  </a:cubicBezTo>
                  <a:cubicBezTo>
                    <a:pt x="4450" y="3848"/>
                    <a:pt x="3871" y="4427"/>
                    <a:pt x="2990" y="4427"/>
                  </a:cubicBezTo>
                  <a:cubicBezTo>
                    <a:pt x="2225" y="4427"/>
                    <a:pt x="1646" y="3848"/>
                    <a:pt x="1646" y="3083"/>
                  </a:cubicBezTo>
                  <a:cubicBezTo>
                    <a:pt x="1646" y="2202"/>
                    <a:pt x="2225" y="1623"/>
                    <a:pt x="2990" y="1623"/>
                  </a:cubicBezTo>
                  <a:close/>
                  <a:moveTo>
                    <a:pt x="2596" y="1"/>
                  </a:moveTo>
                  <a:lnTo>
                    <a:pt x="2596" y="858"/>
                  </a:lnTo>
                  <a:cubicBezTo>
                    <a:pt x="2318" y="951"/>
                    <a:pt x="2017" y="1043"/>
                    <a:pt x="1739" y="1252"/>
                  </a:cubicBezTo>
                  <a:lnTo>
                    <a:pt x="1159" y="673"/>
                  </a:lnTo>
                  <a:lnTo>
                    <a:pt x="580" y="1159"/>
                  </a:lnTo>
                  <a:lnTo>
                    <a:pt x="1159" y="1831"/>
                  </a:lnTo>
                  <a:cubicBezTo>
                    <a:pt x="974" y="2017"/>
                    <a:pt x="858" y="2318"/>
                    <a:pt x="858" y="2596"/>
                  </a:cubicBezTo>
                  <a:lnTo>
                    <a:pt x="0" y="2596"/>
                  </a:lnTo>
                  <a:lnTo>
                    <a:pt x="0" y="3477"/>
                  </a:lnTo>
                  <a:lnTo>
                    <a:pt x="858" y="3477"/>
                  </a:lnTo>
                  <a:cubicBezTo>
                    <a:pt x="858" y="3755"/>
                    <a:pt x="974" y="4056"/>
                    <a:pt x="1159" y="4334"/>
                  </a:cubicBezTo>
                  <a:lnTo>
                    <a:pt x="580" y="4914"/>
                  </a:lnTo>
                  <a:lnTo>
                    <a:pt x="1159" y="5493"/>
                  </a:lnTo>
                  <a:lnTo>
                    <a:pt x="1739" y="4914"/>
                  </a:lnTo>
                  <a:cubicBezTo>
                    <a:pt x="2017" y="5006"/>
                    <a:pt x="2318" y="5215"/>
                    <a:pt x="2596" y="5215"/>
                  </a:cubicBezTo>
                  <a:lnTo>
                    <a:pt x="2596" y="6072"/>
                  </a:lnTo>
                  <a:lnTo>
                    <a:pt x="3477" y="6072"/>
                  </a:lnTo>
                  <a:lnTo>
                    <a:pt x="3477" y="5215"/>
                  </a:lnTo>
                  <a:cubicBezTo>
                    <a:pt x="3755" y="5215"/>
                    <a:pt x="4056" y="5006"/>
                    <a:pt x="4334" y="4914"/>
                  </a:cubicBezTo>
                  <a:lnTo>
                    <a:pt x="4914" y="5493"/>
                  </a:lnTo>
                  <a:lnTo>
                    <a:pt x="5493" y="4914"/>
                  </a:lnTo>
                  <a:lnTo>
                    <a:pt x="4821" y="4334"/>
                  </a:lnTo>
                  <a:cubicBezTo>
                    <a:pt x="5029" y="4056"/>
                    <a:pt x="5215" y="3755"/>
                    <a:pt x="5215" y="3477"/>
                  </a:cubicBezTo>
                  <a:lnTo>
                    <a:pt x="6072" y="3477"/>
                  </a:lnTo>
                  <a:lnTo>
                    <a:pt x="6072" y="2596"/>
                  </a:lnTo>
                  <a:lnTo>
                    <a:pt x="5215" y="2596"/>
                  </a:lnTo>
                  <a:cubicBezTo>
                    <a:pt x="5122" y="2318"/>
                    <a:pt x="5029" y="2017"/>
                    <a:pt x="4821" y="1739"/>
                  </a:cubicBezTo>
                  <a:lnTo>
                    <a:pt x="5493" y="1159"/>
                  </a:lnTo>
                  <a:lnTo>
                    <a:pt x="4914" y="580"/>
                  </a:lnTo>
                  <a:lnTo>
                    <a:pt x="4242" y="1252"/>
                  </a:lnTo>
                  <a:cubicBezTo>
                    <a:pt x="4056" y="1043"/>
                    <a:pt x="3755" y="858"/>
                    <a:pt x="3477" y="858"/>
                  </a:cubicBezTo>
                  <a:lnTo>
                    <a:pt x="3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1"/>
            <p:cNvSpPr/>
            <p:nvPr/>
          </p:nvSpPr>
          <p:spPr>
            <a:xfrm>
              <a:off x="6869578" y="1597550"/>
              <a:ext cx="319951" cy="319928"/>
            </a:xfrm>
            <a:custGeom>
              <a:avLst/>
              <a:gdLst/>
              <a:ahLst/>
              <a:cxnLst/>
              <a:rect l="l" t="t" r="r" b="b"/>
              <a:pathLst>
                <a:path w="13628" h="13627" extrusionOk="0">
                  <a:moveTo>
                    <a:pt x="4845" y="765"/>
                  </a:moveTo>
                  <a:lnTo>
                    <a:pt x="4845" y="2132"/>
                  </a:lnTo>
                  <a:lnTo>
                    <a:pt x="2226" y="2132"/>
                  </a:lnTo>
                  <a:lnTo>
                    <a:pt x="2226" y="4820"/>
                  </a:lnTo>
                  <a:lnTo>
                    <a:pt x="789" y="4820"/>
                  </a:lnTo>
                  <a:lnTo>
                    <a:pt x="789" y="765"/>
                  </a:lnTo>
                  <a:close/>
                  <a:moveTo>
                    <a:pt x="12863" y="765"/>
                  </a:moveTo>
                  <a:lnTo>
                    <a:pt x="12863" y="4820"/>
                  </a:lnTo>
                  <a:lnTo>
                    <a:pt x="11403" y="4820"/>
                  </a:lnTo>
                  <a:lnTo>
                    <a:pt x="11403" y="2225"/>
                  </a:lnTo>
                  <a:lnTo>
                    <a:pt x="8807" y="2225"/>
                  </a:lnTo>
                  <a:lnTo>
                    <a:pt x="8807" y="765"/>
                  </a:lnTo>
                  <a:close/>
                  <a:moveTo>
                    <a:pt x="10638" y="2990"/>
                  </a:moveTo>
                  <a:lnTo>
                    <a:pt x="10638" y="10614"/>
                  </a:lnTo>
                  <a:lnTo>
                    <a:pt x="3014" y="10614"/>
                  </a:lnTo>
                  <a:lnTo>
                    <a:pt x="3014" y="2990"/>
                  </a:lnTo>
                  <a:close/>
                  <a:moveTo>
                    <a:pt x="2133" y="8783"/>
                  </a:moveTo>
                  <a:lnTo>
                    <a:pt x="2133" y="11495"/>
                  </a:lnTo>
                  <a:lnTo>
                    <a:pt x="4845" y="11495"/>
                  </a:lnTo>
                  <a:lnTo>
                    <a:pt x="4845" y="12839"/>
                  </a:lnTo>
                  <a:lnTo>
                    <a:pt x="789" y="12839"/>
                  </a:lnTo>
                  <a:lnTo>
                    <a:pt x="789" y="8783"/>
                  </a:lnTo>
                  <a:close/>
                  <a:moveTo>
                    <a:pt x="12863" y="8783"/>
                  </a:moveTo>
                  <a:lnTo>
                    <a:pt x="12863" y="12839"/>
                  </a:lnTo>
                  <a:lnTo>
                    <a:pt x="8807" y="12839"/>
                  </a:lnTo>
                  <a:lnTo>
                    <a:pt x="8807" y="11495"/>
                  </a:lnTo>
                  <a:lnTo>
                    <a:pt x="11403" y="11495"/>
                  </a:lnTo>
                  <a:lnTo>
                    <a:pt x="11403" y="8783"/>
                  </a:lnTo>
                  <a:close/>
                  <a:moveTo>
                    <a:pt x="1" y="0"/>
                  </a:moveTo>
                  <a:lnTo>
                    <a:pt x="1" y="5608"/>
                  </a:lnTo>
                  <a:lnTo>
                    <a:pt x="2226" y="5608"/>
                  </a:lnTo>
                  <a:lnTo>
                    <a:pt x="2226" y="8019"/>
                  </a:lnTo>
                  <a:lnTo>
                    <a:pt x="1" y="8019"/>
                  </a:lnTo>
                  <a:lnTo>
                    <a:pt x="1" y="13627"/>
                  </a:lnTo>
                  <a:lnTo>
                    <a:pt x="5609" y="13627"/>
                  </a:lnTo>
                  <a:lnTo>
                    <a:pt x="5609" y="11495"/>
                  </a:lnTo>
                  <a:lnTo>
                    <a:pt x="8020" y="11495"/>
                  </a:lnTo>
                  <a:lnTo>
                    <a:pt x="8020" y="13627"/>
                  </a:lnTo>
                  <a:lnTo>
                    <a:pt x="13628" y="13627"/>
                  </a:lnTo>
                  <a:lnTo>
                    <a:pt x="13628" y="8019"/>
                  </a:lnTo>
                  <a:lnTo>
                    <a:pt x="11403" y="8019"/>
                  </a:lnTo>
                  <a:lnTo>
                    <a:pt x="11403" y="5608"/>
                  </a:lnTo>
                  <a:lnTo>
                    <a:pt x="13628" y="5608"/>
                  </a:lnTo>
                  <a:lnTo>
                    <a:pt x="13628" y="0"/>
                  </a:lnTo>
                  <a:lnTo>
                    <a:pt x="8020" y="0"/>
                  </a:lnTo>
                  <a:lnTo>
                    <a:pt x="8020" y="2225"/>
                  </a:lnTo>
                  <a:lnTo>
                    <a:pt x="5609" y="2225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61"/>
          <p:cNvGrpSpPr/>
          <p:nvPr/>
        </p:nvGrpSpPr>
        <p:grpSpPr>
          <a:xfrm>
            <a:off x="4412034" y="1250325"/>
            <a:ext cx="319951" cy="319928"/>
            <a:chOff x="5439084" y="1597550"/>
            <a:chExt cx="319951" cy="319928"/>
          </a:xfrm>
        </p:grpSpPr>
        <p:sp>
          <p:nvSpPr>
            <p:cNvPr id="1237" name="Google Shape;1237;p61"/>
            <p:cNvSpPr/>
            <p:nvPr/>
          </p:nvSpPr>
          <p:spPr>
            <a:xfrm>
              <a:off x="5534314" y="1863072"/>
              <a:ext cx="18500" cy="17984"/>
            </a:xfrm>
            <a:custGeom>
              <a:avLst/>
              <a:gdLst/>
              <a:ahLst/>
              <a:cxnLst/>
              <a:rect l="l" t="t" r="r" b="b"/>
              <a:pathLst>
                <a:path w="788" h="766" extrusionOk="0">
                  <a:moveTo>
                    <a:pt x="0" y="0"/>
                  </a:moveTo>
                  <a:lnTo>
                    <a:pt x="0" y="765"/>
                  </a:lnTo>
                  <a:lnTo>
                    <a:pt x="788" y="76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1"/>
            <p:cNvSpPr/>
            <p:nvPr/>
          </p:nvSpPr>
          <p:spPr>
            <a:xfrm>
              <a:off x="5495668" y="1690574"/>
              <a:ext cx="95248" cy="133869"/>
            </a:xfrm>
            <a:custGeom>
              <a:avLst/>
              <a:gdLst/>
              <a:ahLst/>
              <a:cxnLst/>
              <a:rect l="l" t="t" r="r" b="b"/>
              <a:pathLst>
                <a:path w="4057" h="5702" extrusionOk="0">
                  <a:moveTo>
                    <a:pt x="2040" y="858"/>
                  </a:moveTo>
                  <a:cubicBezTo>
                    <a:pt x="2434" y="858"/>
                    <a:pt x="2805" y="1160"/>
                    <a:pt x="2805" y="1646"/>
                  </a:cubicBezTo>
                  <a:cubicBezTo>
                    <a:pt x="2805" y="2017"/>
                    <a:pt x="2434" y="2411"/>
                    <a:pt x="2040" y="2411"/>
                  </a:cubicBezTo>
                  <a:cubicBezTo>
                    <a:pt x="1553" y="2411"/>
                    <a:pt x="1159" y="2017"/>
                    <a:pt x="1159" y="1646"/>
                  </a:cubicBezTo>
                  <a:cubicBezTo>
                    <a:pt x="1159" y="1160"/>
                    <a:pt x="1553" y="858"/>
                    <a:pt x="2040" y="858"/>
                  </a:cubicBezTo>
                  <a:close/>
                  <a:moveTo>
                    <a:pt x="2040" y="3292"/>
                  </a:moveTo>
                  <a:cubicBezTo>
                    <a:pt x="2712" y="3292"/>
                    <a:pt x="3199" y="3755"/>
                    <a:pt x="3199" y="4451"/>
                  </a:cubicBezTo>
                  <a:lnTo>
                    <a:pt x="3199" y="4914"/>
                  </a:lnTo>
                  <a:lnTo>
                    <a:pt x="789" y="4914"/>
                  </a:lnTo>
                  <a:lnTo>
                    <a:pt x="789" y="4451"/>
                  </a:lnTo>
                  <a:cubicBezTo>
                    <a:pt x="789" y="3755"/>
                    <a:pt x="1368" y="3292"/>
                    <a:pt x="2040" y="3292"/>
                  </a:cubicBezTo>
                  <a:close/>
                  <a:moveTo>
                    <a:pt x="2040" y="1"/>
                  </a:moveTo>
                  <a:cubicBezTo>
                    <a:pt x="1159" y="1"/>
                    <a:pt x="395" y="766"/>
                    <a:pt x="395" y="1646"/>
                  </a:cubicBezTo>
                  <a:cubicBezTo>
                    <a:pt x="395" y="2133"/>
                    <a:pt x="580" y="2504"/>
                    <a:pt x="881" y="2805"/>
                  </a:cubicBezTo>
                  <a:cubicBezTo>
                    <a:pt x="302" y="3176"/>
                    <a:pt x="1" y="3755"/>
                    <a:pt x="1" y="4451"/>
                  </a:cubicBezTo>
                  <a:lnTo>
                    <a:pt x="1" y="5702"/>
                  </a:lnTo>
                  <a:lnTo>
                    <a:pt x="4056" y="5702"/>
                  </a:lnTo>
                  <a:lnTo>
                    <a:pt x="4056" y="4451"/>
                  </a:lnTo>
                  <a:cubicBezTo>
                    <a:pt x="4056" y="3755"/>
                    <a:pt x="3685" y="3176"/>
                    <a:pt x="3106" y="2805"/>
                  </a:cubicBezTo>
                  <a:cubicBezTo>
                    <a:pt x="3384" y="2504"/>
                    <a:pt x="3593" y="2133"/>
                    <a:pt x="3593" y="1646"/>
                  </a:cubicBezTo>
                  <a:cubicBezTo>
                    <a:pt x="3593" y="766"/>
                    <a:pt x="2897" y="1"/>
                    <a:pt x="2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1"/>
            <p:cNvSpPr/>
            <p:nvPr/>
          </p:nvSpPr>
          <p:spPr>
            <a:xfrm>
              <a:off x="5439084" y="1597550"/>
              <a:ext cx="319951" cy="319928"/>
            </a:xfrm>
            <a:custGeom>
              <a:avLst/>
              <a:gdLst/>
              <a:ahLst/>
              <a:cxnLst/>
              <a:rect l="l" t="t" r="r" b="b"/>
              <a:pathLst>
                <a:path w="13628" h="13627" extrusionOk="0">
                  <a:moveTo>
                    <a:pt x="6466" y="765"/>
                  </a:moveTo>
                  <a:lnTo>
                    <a:pt x="6466" y="1553"/>
                  </a:lnTo>
                  <a:lnTo>
                    <a:pt x="2411" y="1553"/>
                  </a:lnTo>
                  <a:lnTo>
                    <a:pt x="2411" y="765"/>
                  </a:lnTo>
                  <a:close/>
                  <a:moveTo>
                    <a:pt x="12839" y="3963"/>
                  </a:moveTo>
                  <a:lnTo>
                    <a:pt x="12839" y="8019"/>
                  </a:lnTo>
                  <a:lnTo>
                    <a:pt x="11101" y="8019"/>
                  </a:lnTo>
                  <a:lnTo>
                    <a:pt x="10429" y="8691"/>
                  </a:lnTo>
                  <a:lnTo>
                    <a:pt x="9850" y="8019"/>
                  </a:lnTo>
                  <a:lnTo>
                    <a:pt x="8019" y="8019"/>
                  </a:lnTo>
                  <a:lnTo>
                    <a:pt x="8019" y="3963"/>
                  </a:lnTo>
                  <a:close/>
                  <a:moveTo>
                    <a:pt x="8019" y="765"/>
                  </a:moveTo>
                  <a:lnTo>
                    <a:pt x="8019" y="3198"/>
                  </a:lnTo>
                  <a:lnTo>
                    <a:pt x="7254" y="3198"/>
                  </a:lnTo>
                  <a:lnTo>
                    <a:pt x="7254" y="8876"/>
                  </a:lnTo>
                  <a:lnTo>
                    <a:pt x="8019" y="8876"/>
                  </a:lnTo>
                  <a:lnTo>
                    <a:pt x="8019" y="12839"/>
                  </a:lnTo>
                  <a:lnTo>
                    <a:pt x="788" y="12839"/>
                  </a:lnTo>
                  <a:lnTo>
                    <a:pt x="788" y="765"/>
                  </a:lnTo>
                  <a:lnTo>
                    <a:pt x="1553" y="765"/>
                  </a:lnTo>
                  <a:lnTo>
                    <a:pt x="1553" y="2410"/>
                  </a:lnTo>
                  <a:lnTo>
                    <a:pt x="7254" y="2410"/>
                  </a:lnTo>
                  <a:lnTo>
                    <a:pt x="7254" y="765"/>
                  </a:lnTo>
                  <a:close/>
                  <a:moveTo>
                    <a:pt x="0" y="0"/>
                  </a:moveTo>
                  <a:lnTo>
                    <a:pt x="0" y="13627"/>
                  </a:lnTo>
                  <a:lnTo>
                    <a:pt x="8900" y="13627"/>
                  </a:lnTo>
                  <a:lnTo>
                    <a:pt x="8900" y="8876"/>
                  </a:lnTo>
                  <a:lnTo>
                    <a:pt x="9479" y="8876"/>
                  </a:lnTo>
                  <a:lnTo>
                    <a:pt x="10429" y="9849"/>
                  </a:lnTo>
                  <a:lnTo>
                    <a:pt x="11403" y="8876"/>
                  </a:lnTo>
                  <a:lnTo>
                    <a:pt x="13627" y="8876"/>
                  </a:lnTo>
                  <a:lnTo>
                    <a:pt x="13627" y="3198"/>
                  </a:lnTo>
                  <a:lnTo>
                    <a:pt x="8900" y="3198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1"/>
            <p:cNvSpPr/>
            <p:nvPr/>
          </p:nvSpPr>
          <p:spPr>
            <a:xfrm>
              <a:off x="5648022" y="1710718"/>
              <a:ext cx="74565" cy="18524"/>
            </a:xfrm>
            <a:custGeom>
              <a:avLst/>
              <a:gdLst/>
              <a:ahLst/>
              <a:cxnLst/>
              <a:rect l="l" t="t" r="r" b="b"/>
              <a:pathLst>
                <a:path w="3176" h="789" extrusionOk="0">
                  <a:moveTo>
                    <a:pt x="1" y="0"/>
                  </a:moveTo>
                  <a:lnTo>
                    <a:pt x="1" y="788"/>
                  </a:lnTo>
                  <a:lnTo>
                    <a:pt x="3176" y="788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1"/>
            <p:cNvSpPr/>
            <p:nvPr/>
          </p:nvSpPr>
          <p:spPr>
            <a:xfrm>
              <a:off x="5648022" y="1747181"/>
              <a:ext cx="74565" cy="20684"/>
            </a:xfrm>
            <a:custGeom>
              <a:avLst/>
              <a:gdLst/>
              <a:ahLst/>
              <a:cxnLst/>
              <a:rect l="l" t="t" r="r" b="b"/>
              <a:pathLst>
                <a:path w="3176" h="881" extrusionOk="0">
                  <a:moveTo>
                    <a:pt x="1" y="0"/>
                  </a:moveTo>
                  <a:lnTo>
                    <a:pt x="1" y="881"/>
                  </a:lnTo>
                  <a:lnTo>
                    <a:pt x="3176" y="881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61"/>
          <p:cNvGrpSpPr/>
          <p:nvPr/>
        </p:nvGrpSpPr>
        <p:grpSpPr>
          <a:xfrm>
            <a:off x="6958748" y="1276820"/>
            <a:ext cx="319951" cy="292746"/>
            <a:chOff x="4049373" y="1611145"/>
            <a:chExt cx="319951" cy="292746"/>
          </a:xfrm>
        </p:grpSpPr>
        <p:sp>
          <p:nvSpPr>
            <p:cNvPr id="1243" name="Google Shape;1243;p61"/>
            <p:cNvSpPr/>
            <p:nvPr/>
          </p:nvSpPr>
          <p:spPr>
            <a:xfrm>
              <a:off x="4049373" y="1706375"/>
              <a:ext cx="319951" cy="197516"/>
            </a:xfrm>
            <a:custGeom>
              <a:avLst/>
              <a:gdLst/>
              <a:ahLst/>
              <a:cxnLst/>
              <a:rect l="l" t="t" r="r" b="b"/>
              <a:pathLst>
                <a:path w="13628" h="8413" extrusionOk="0">
                  <a:moveTo>
                    <a:pt x="9086" y="765"/>
                  </a:moveTo>
                  <a:cubicBezTo>
                    <a:pt x="9456" y="1344"/>
                    <a:pt x="9572" y="2132"/>
                    <a:pt x="9665" y="2503"/>
                  </a:cubicBezTo>
                  <a:lnTo>
                    <a:pt x="8020" y="2711"/>
                  </a:lnTo>
                  <a:lnTo>
                    <a:pt x="8020" y="765"/>
                  </a:lnTo>
                  <a:close/>
                  <a:moveTo>
                    <a:pt x="7255" y="881"/>
                  </a:moveTo>
                  <a:lnTo>
                    <a:pt x="7255" y="2804"/>
                  </a:lnTo>
                  <a:lnTo>
                    <a:pt x="2040" y="3384"/>
                  </a:lnTo>
                  <a:lnTo>
                    <a:pt x="2040" y="3384"/>
                  </a:lnTo>
                  <a:lnTo>
                    <a:pt x="3292" y="2410"/>
                  </a:lnTo>
                  <a:cubicBezTo>
                    <a:pt x="4451" y="1553"/>
                    <a:pt x="5795" y="973"/>
                    <a:pt x="7255" y="881"/>
                  </a:cubicBezTo>
                  <a:close/>
                  <a:moveTo>
                    <a:pt x="11890" y="765"/>
                  </a:moveTo>
                  <a:lnTo>
                    <a:pt x="11983" y="973"/>
                  </a:lnTo>
                  <a:cubicBezTo>
                    <a:pt x="12469" y="1738"/>
                    <a:pt x="12747" y="2619"/>
                    <a:pt x="12840" y="3569"/>
                  </a:cubicBezTo>
                  <a:lnTo>
                    <a:pt x="12075" y="3569"/>
                  </a:lnTo>
                  <a:lnTo>
                    <a:pt x="12075" y="4357"/>
                  </a:lnTo>
                  <a:lnTo>
                    <a:pt x="12840" y="4357"/>
                  </a:lnTo>
                  <a:lnTo>
                    <a:pt x="12840" y="6466"/>
                  </a:lnTo>
                  <a:lnTo>
                    <a:pt x="11983" y="6466"/>
                  </a:lnTo>
                  <a:cubicBezTo>
                    <a:pt x="11890" y="5701"/>
                    <a:pt x="11195" y="5214"/>
                    <a:pt x="10430" y="5214"/>
                  </a:cubicBezTo>
                  <a:cubicBezTo>
                    <a:pt x="9758" y="5214"/>
                    <a:pt x="9086" y="5701"/>
                    <a:pt x="8877" y="6466"/>
                  </a:cubicBezTo>
                  <a:lnTo>
                    <a:pt x="4729" y="6466"/>
                  </a:lnTo>
                  <a:cubicBezTo>
                    <a:pt x="4543" y="5701"/>
                    <a:pt x="3964" y="5214"/>
                    <a:pt x="3199" y="5214"/>
                  </a:cubicBezTo>
                  <a:cubicBezTo>
                    <a:pt x="2411" y="5214"/>
                    <a:pt x="1832" y="5701"/>
                    <a:pt x="1646" y="6466"/>
                  </a:cubicBezTo>
                  <a:lnTo>
                    <a:pt x="766" y="6466"/>
                  </a:lnTo>
                  <a:lnTo>
                    <a:pt x="766" y="5307"/>
                  </a:lnTo>
                  <a:cubicBezTo>
                    <a:pt x="766" y="4936"/>
                    <a:pt x="882" y="4542"/>
                    <a:pt x="1067" y="4241"/>
                  </a:cubicBezTo>
                  <a:lnTo>
                    <a:pt x="10430" y="3198"/>
                  </a:lnTo>
                  <a:lnTo>
                    <a:pt x="10430" y="2897"/>
                  </a:lnTo>
                  <a:cubicBezTo>
                    <a:pt x="10430" y="2804"/>
                    <a:pt x="10430" y="1738"/>
                    <a:pt x="9943" y="765"/>
                  </a:cubicBezTo>
                  <a:close/>
                  <a:moveTo>
                    <a:pt x="3199" y="5979"/>
                  </a:moveTo>
                  <a:cubicBezTo>
                    <a:pt x="3663" y="5979"/>
                    <a:pt x="3964" y="6373"/>
                    <a:pt x="3964" y="6860"/>
                  </a:cubicBezTo>
                  <a:cubicBezTo>
                    <a:pt x="3964" y="7254"/>
                    <a:pt x="3663" y="7625"/>
                    <a:pt x="3199" y="7625"/>
                  </a:cubicBezTo>
                  <a:cubicBezTo>
                    <a:pt x="2712" y="7625"/>
                    <a:pt x="2411" y="7254"/>
                    <a:pt x="2411" y="6860"/>
                  </a:cubicBezTo>
                  <a:cubicBezTo>
                    <a:pt x="2411" y="6373"/>
                    <a:pt x="2712" y="5979"/>
                    <a:pt x="3199" y="5979"/>
                  </a:cubicBezTo>
                  <a:close/>
                  <a:moveTo>
                    <a:pt x="10430" y="5979"/>
                  </a:moveTo>
                  <a:cubicBezTo>
                    <a:pt x="10916" y="5979"/>
                    <a:pt x="11310" y="6373"/>
                    <a:pt x="11310" y="6860"/>
                  </a:cubicBezTo>
                  <a:cubicBezTo>
                    <a:pt x="11310" y="7254"/>
                    <a:pt x="10916" y="7625"/>
                    <a:pt x="10430" y="7625"/>
                  </a:cubicBezTo>
                  <a:cubicBezTo>
                    <a:pt x="10036" y="7625"/>
                    <a:pt x="9665" y="7254"/>
                    <a:pt x="9665" y="6860"/>
                  </a:cubicBezTo>
                  <a:cubicBezTo>
                    <a:pt x="9665" y="6373"/>
                    <a:pt x="10036" y="5979"/>
                    <a:pt x="10430" y="5979"/>
                  </a:cubicBezTo>
                  <a:close/>
                  <a:moveTo>
                    <a:pt x="8020" y="0"/>
                  </a:moveTo>
                  <a:cubicBezTo>
                    <a:pt x="6096" y="0"/>
                    <a:pt x="4242" y="672"/>
                    <a:pt x="2805" y="1738"/>
                  </a:cubicBezTo>
                  <a:lnTo>
                    <a:pt x="1067" y="3082"/>
                  </a:lnTo>
                  <a:cubicBezTo>
                    <a:pt x="395" y="3569"/>
                    <a:pt x="1" y="4450"/>
                    <a:pt x="1" y="5307"/>
                  </a:cubicBezTo>
                  <a:lnTo>
                    <a:pt x="1" y="7254"/>
                  </a:lnTo>
                  <a:lnTo>
                    <a:pt x="1646" y="7254"/>
                  </a:lnTo>
                  <a:cubicBezTo>
                    <a:pt x="1832" y="7926"/>
                    <a:pt x="2411" y="8413"/>
                    <a:pt x="3199" y="8413"/>
                  </a:cubicBezTo>
                  <a:cubicBezTo>
                    <a:pt x="3964" y="8413"/>
                    <a:pt x="4543" y="7926"/>
                    <a:pt x="4729" y="7254"/>
                  </a:cubicBezTo>
                  <a:lnTo>
                    <a:pt x="8877" y="7254"/>
                  </a:lnTo>
                  <a:cubicBezTo>
                    <a:pt x="9086" y="7926"/>
                    <a:pt x="9758" y="8413"/>
                    <a:pt x="10430" y="8413"/>
                  </a:cubicBezTo>
                  <a:cubicBezTo>
                    <a:pt x="11195" y="8413"/>
                    <a:pt x="11890" y="7926"/>
                    <a:pt x="11983" y="7254"/>
                  </a:cubicBezTo>
                  <a:lnTo>
                    <a:pt x="13628" y="7254"/>
                  </a:lnTo>
                  <a:lnTo>
                    <a:pt x="13628" y="3963"/>
                  </a:lnTo>
                  <a:cubicBezTo>
                    <a:pt x="13628" y="2711"/>
                    <a:pt x="13327" y="1553"/>
                    <a:pt x="12655" y="487"/>
                  </a:cubicBezTo>
                  <a:lnTo>
                    <a:pt x="12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1"/>
            <p:cNvSpPr/>
            <p:nvPr/>
          </p:nvSpPr>
          <p:spPr>
            <a:xfrm>
              <a:off x="4142419" y="1611145"/>
              <a:ext cx="133869" cy="40827"/>
            </a:xfrm>
            <a:custGeom>
              <a:avLst/>
              <a:gdLst/>
              <a:ahLst/>
              <a:cxnLst/>
              <a:rect l="l" t="t" r="r" b="b"/>
              <a:pathLst>
                <a:path w="5702" h="1739" extrusionOk="0">
                  <a:moveTo>
                    <a:pt x="2898" y="0"/>
                  </a:moveTo>
                  <a:cubicBezTo>
                    <a:pt x="1832" y="0"/>
                    <a:pt x="766" y="394"/>
                    <a:pt x="1" y="1159"/>
                  </a:cubicBezTo>
                  <a:lnTo>
                    <a:pt x="580" y="1739"/>
                  </a:lnTo>
                  <a:cubicBezTo>
                    <a:pt x="1160" y="1159"/>
                    <a:pt x="2017" y="765"/>
                    <a:pt x="2898" y="765"/>
                  </a:cubicBezTo>
                  <a:cubicBezTo>
                    <a:pt x="3755" y="765"/>
                    <a:pt x="4543" y="1159"/>
                    <a:pt x="5123" y="1739"/>
                  </a:cubicBezTo>
                  <a:lnTo>
                    <a:pt x="5702" y="1159"/>
                  </a:lnTo>
                  <a:cubicBezTo>
                    <a:pt x="4914" y="394"/>
                    <a:pt x="3964" y="0"/>
                    <a:pt x="2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1"/>
            <p:cNvSpPr/>
            <p:nvPr/>
          </p:nvSpPr>
          <p:spPr>
            <a:xfrm>
              <a:off x="4169631" y="1649767"/>
              <a:ext cx="79471" cy="29417"/>
            </a:xfrm>
            <a:custGeom>
              <a:avLst/>
              <a:gdLst/>
              <a:ahLst/>
              <a:cxnLst/>
              <a:rect l="l" t="t" r="r" b="b"/>
              <a:pathLst>
                <a:path w="3385" h="1253" extrusionOk="0">
                  <a:moveTo>
                    <a:pt x="1739" y="1"/>
                  </a:moveTo>
                  <a:cubicBezTo>
                    <a:pt x="1067" y="1"/>
                    <a:pt x="487" y="186"/>
                    <a:pt x="1" y="673"/>
                  </a:cubicBezTo>
                  <a:lnTo>
                    <a:pt x="580" y="1252"/>
                  </a:lnTo>
                  <a:cubicBezTo>
                    <a:pt x="858" y="974"/>
                    <a:pt x="1252" y="766"/>
                    <a:pt x="1739" y="766"/>
                  </a:cubicBezTo>
                  <a:cubicBezTo>
                    <a:pt x="2133" y="766"/>
                    <a:pt x="2504" y="974"/>
                    <a:pt x="2805" y="1252"/>
                  </a:cubicBezTo>
                  <a:lnTo>
                    <a:pt x="3384" y="673"/>
                  </a:lnTo>
                  <a:cubicBezTo>
                    <a:pt x="2990" y="186"/>
                    <a:pt x="2318" y="1"/>
                    <a:pt x="1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1"/>
            <p:cNvSpPr/>
            <p:nvPr/>
          </p:nvSpPr>
          <p:spPr>
            <a:xfrm>
              <a:off x="4201187" y="1810832"/>
              <a:ext cx="18524" cy="17984"/>
            </a:xfrm>
            <a:custGeom>
              <a:avLst/>
              <a:gdLst/>
              <a:ahLst/>
              <a:cxnLst/>
              <a:rect l="l" t="t" r="r" b="b"/>
              <a:pathLst>
                <a:path w="789" h="766" extrusionOk="0">
                  <a:moveTo>
                    <a:pt x="1" y="1"/>
                  </a:moveTo>
                  <a:lnTo>
                    <a:pt x="1" y="765"/>
                  </a:lnTo>
                  <a:lnTo>
                    <a:pt x="789" y="765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61"/>
          <p:cNvGrpSpPr/>
          <p:nvPr/>
        </p:nvGrpSpPr>
        <p:grpSpPr>
          <a:xfrm>
            <a:off x="1919620" y="3201320"/>
            <a:ext cx="244847" cy="321595"/>
            <a:chOff x="6214472" y="2638437"/>
            <a:chExt cx="244847" cy="321595"/>
          </a:xfrm>
        </p:grpSpPr>
        <p:sp>
          <p:nvSpPr>
            <p:cNvPr id="1248" name="Google Shape;1248;p61"/>
            <p:cNvSpPr/>
            <p:nvPr/>
          </p:nvSpPr>
          <p:spPr>
            <a:xfrm>
              <a:off x="6214472" y="2638437"/>
              <a:ext cx="244847" cy="321595"/>
            </a:xfrm>
            <a:custGeom>
              <a:avLst/>
              <a:gdLst/>
              <a:ahLst/>
              <a:cxnLst/>
              <a:rect l="l" t="t" r="r" b="b"/>
              <a:pathLst>
                <a:path w="10429" h="13698" extrusionOk="0">
                  <a:moveTo>
                    <a:pt x="7926" y="766"/>
                  </a:moveTo>
                  <a:cubicBezTo>
                    <a:pt x="8413" y="766"/>
                    <a:pt x="8783" y="1160"/>
                    <a:pt x="8783" y="1623"/>
                  </a:cubicBezTo>
                  <a:lnTo>
                    <a:pt x="1553" y="1623"/>
                  </a:lnTo>
                  <a:cubicBezTo>
                    <a:pt x="1553" y="1160"/>
                    <a:pt x="1947" y="766"/>
                    <a:pt x="2410" y="766"/>
                  </a:cubicBezTo>
                  <a:close/>
                  <a:moveTo>
                    <a:pt x="9664" y="2411"/>
                  </a:moveTo>
                  <a:lnTo>
                    <a:pt x="9664" y="11287"/>
                  </a:lnTo>
                  <a:lnTo>
                    <a:pt x="788" y="11287"/>
                  </a:lnTo>
                  <a:lnTo>
                    <a:pt x="788" y="2411"/>
                  </a:lnTo>
                  <a:close/>
                  <a:moveTo>
                    <a:pt x="8783" y="12052"/>
                  </a:moveTo>
                  <a:cubicBezTo>
                    <a:pt x="8783" y="12538"/>
                    <a:pt x="8413" y="12840"/>
                    <a:pt x="7926" y="12840"/>
                  </a:cubicBezTo>
                  <a:lnTo>
                    <a:pt x="2410" y="12840"/>
                  </a:lnTo>
                  <a:cubicBezTo>
                    <a:pt x="1947" y="12840"/>
                    <a:pt x="1553" y="12538"/>
                    <a:pt x="1553" y="12052"/>
                  </a:cubicBezTo>
                  <a:close/>
                  <a:moveTo>
                    <a:pt x="2410" y="1"/>
                  </a:moveTo>
                  <a:cubicBezTo>
                    <a:pt x="1553" y="1"/>
                    <a:pt x="788" y="673"/>
                    <a:pt x="788" y="1623"/>
                  </a:cubicBezTo>
                  <a:lnTo>
                    <a:pt x="0" y="1623"/>
                  </a:lnTo>
                  <a:lnTo>
                    <a:pt x="0" y="12052"/>
                  </a:lnTo>
                  <a:lnTo>
                    <a:pt x="788" y="12052"/>
                  </a:lnTo>
                  <a:cubicBezTo>
                    <a:pt x="788" y="12932"/>
                    <a:pt x="1553" y="13697"/>
                    <a:pt x="2410" y="13697"/>
                  </a:cubicBezTo>
                  <a:lnTo>
                    <a:pt x="7926" y="13697"/>
                  </a:lnTo>
                  <a:cubicBezTo>
                    <a:pt x="8899" y="13697"/>
                    <a:pt x="9571" y="12932"/>
                    <a:pt x="9664" y="12052"/>
                  </a:cubicBezTo>
                  <a:lnTo>
                    <a:pt x="10429" y="12052"/>
                  </a:lnTo>
                  <a:lnTo>
                    <a:pt x="10429" y="1623"/>
                  </a:lnTo>
                  <a:lnTo>
                    <a:pt x="9664" y="1623"/>
                  </a:lnTo>
                  <a:cubicBezTo>
                    <a:pt x="9571" y="673"/>
                    <a:pt x="8899" y="1"/>
                    <a:pt x="7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1"/>
            <p:cNvSpPr/>
            <p:nvPr/>
          </p:nvSpPr>
          <p:spPr>
            <a:xfrm>
              <a:off x="6250911" y="2712982"/>
              <a:ext cx="169789" cy="170329"/>
            </a:xfrm>
            <a:custGeom>
              <a:avLst/>
              <a:gdLst/>
              <a:ahLst/>
              <a:cxnLst/>
              <a:rect l="l" t="t" r="r" b="b"/>
              <a:pathLst>
                <a:path w="7232" h="7255" extrusionOk="0">
                  <a:moveTo>
                    <a:pt x="3662" y="2411"/>
                  </a:moveTo>
                  <a:cubicBezTo>
                    <a:pt x="4056" y="2411"/>
                    <a:pt x="4450" y="2805"/>
                    <a:pt x="4450" y="3199"/>
                  </a:cubicBezTo>
                  <a:cubicBezTo>
                    <a:pt x="4450" y="3662"/>
                    <a:pt x="4056" y="4056"/>
                    <a:pt x="3662" y="4056"/>
                  </a:cubicBezTo>
                  <a:cubicBezTo>
                    <a:pt x="3176" y="4056"/>
                    <a:pt x="2805" y="3662"/>
                    <a:pt x="2805" y="3199"/>
                  </a:cubicBezTo>
                  <a:cubicBezTo>
                    <a:pt x="2805" y="2805"/>
                    <a:pt x="3176" y="2411"/>
                    <a:pt x="3662" y="2411"/>
                  </a:cubicBezTo>
                  <a:close/>
                  <a:moveTo>
                    <a:pt x="3662" y="4821"/>
                  </a:moveTo>
                  <a:cubicBezTo>
                    <a:pt x="4335" y="4821"/>
                    <a:pt x="4821" y="5401"/>
                    <a:pt x="4821" y="6096"/>
                  </a:cubicBezTo>
                  <a:lnTo>
                    <a:pt x="4821" y="6467"/>
                  </a:lnTo>
                  <a:lnTo>
                    <a:pt x="2411" y="6467"/>
                  </a:lnTo>
                  <a:lnTo>
                    <a:pt x="2411" y="6096"/>
                  </a:lnTo>
                  <a:cubicBezTo>
                    <a:pt x="2411" y="5401"/>
                    <a:pt x="2990" y="4821"/>
                    <a:pt x="3662" y="4821"/>
                  </a:cubicBezTo>
                  <a:close/>
                  <a:moveTo>
                    <a:pt x="6467" y="766"/>
                  </a:moveTo>
                  <a:lnTo>
                    <a:pt x="6467" y="6467"/>
                  </a:lnTo>
                  <a:lnTo>
                    <a:pt x="5702" y="6467"/>
                  </a:lnTo>
                  <a:lnTo>
                    <a:pt x="5702" y="6096"/>
                  </a:lnTo>
                  <a:cubicBezTo>
                    <a:pt x="5702" y="5308"/>
                    <a:pt x="5308" y="4728"/>
                    <a:pt x="4728" y="4358"/>
                  </a:cubicBezTo>
                  <a:cubicBezTo>
                    <a:pt x="5030" y="4056"/>
                    <a:pt x="5215" y="3662"/>
                    <a:pt x="5215" y="3199"/>
                  </a:cubicBezTo>
                  <a:cubicBezTo>
                    <a:pt x="5215" y="2318"/>
                    <a:pt x="4543" y="1646"/>
                    <a:pt x="3662" y="1646"/>
                  </a:cubicBezTo>
                  <a:cubicBezTo>
                    <a:pt x="2805" y="1646"/>
                    <a:pt x="2017" y="2318"/>
                    <a:pt x="2017" y="3199"/>
                  </a:cubicBezTo>
                  <a:cubicBezTo>
                    <a:pt x="2017" y="3662"/>
                    <a:pt x="2226" y="4056"/>
                    <a:pt x="2504" y="4358"/>
                  </a:cubicBezTo>
                  <a:cubicBezTo>
                    <a:pt x="1924" y="4728"/>
                    <a:pt x="1646" y="5308"/>
                    <a:pt x="1646" y="6096"/>
                  </a:cubicBezTo>
                  <a:lnTo>
                    <a:pt x="1646" y="6467"/>
                  </a:lnTo>
                  <a:lnTo>
                    <a:pt x="766" y="6467"/>
                  </a:lnTo>
                  <a:lnTo>
                    <a:pt x="766" y="766"/>
                  </a:lnTo>
                  <a:close/>
                  <a:moveTo>
                    <a:pt x="1" y="1"/>
                  </a:moveTo>
                  <a:lnTo>
                    <a:pt x="1" y="7255"/>
                  </a:lnTo>
                  <a:lnTo>
                    <a:pt x="7231" y="7255"/>
                  </a:lnTo>
                  <a:lnTo>
                    <a:pt x="72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61"/>
          <p:cNvGrpSpPr/>
          <p:nvPr/>
        </p:nvGrpSpPr>
        <p:grpSpPr>
          <a:xfrm>
            <a:off x="4464564" y="3157220"/>
            <a:ext cx="319951" cy="321571"/>
            <a:chOff x="4761110" y="2107933"/>
            <a:chExt cx="319951" cy="321571"/>
          </a:xfrm>
        </p:grpSpPr>
        <p:sp>
          <p:nvSpPr>
            <p:cNvPr id="1251" name="Google Shape;1251;p61"/>
            <p:cNvSpPr/>
            <p:nvPr/>
          </p:nvSpPr>
          <p:spPr>
            <a:xfrm>
              <a:off x="4761110" y="2107933"/>
              <a:ext cx="319951" cy="321571"/>
            </a:xfrm>
            <a:custGeom>
              <a:avLst/>
              <a:gdLst/>
              <a:ahLst/>
              <a:cxnLst/>
              <a:rect l="l" t="t" r="r" b="b"/>
              <a:pathLst>
                <a:path w="13628" h="13697" extrusionOk="0">
                  <a:moveTo>
                    <a:pt x="12862" y="765"/>
                  </a:moveTo>
                  <a:lnTo>
                    <a:pt x="12862" y="3175"/>
                  </a:lnTo>
                  <a:lnTo>
                    <a:pt x="788" y="3175"/>
                  </a:lnTo>
                  <a:lnTo>
                    <a:pt x="788" y="765"/>
                  </a:lnTo>
                  <a:close/>
                  <a:moveTo>
                    <a:pt x="8019" y="4056"/>
                  </a:moveTo>
                  <a:lnTo>
                    <a:pt x="10151" y="6072"/>
                  </a:lnTo>
                  <a:lnTo>
                    <a:pt x="8413" y="6072"/>
                  </a:lnTo>
                  <a:lnTo>
                    <a:pt x="6373" y="4056"/>
                  </a:lnTo>
                  <a:close/>
                  <a:moveTo>
                    <a:pt x="10638" y="6837"/>
                  </a:moveTo>
                  <a:cubicBezTo>
                    <a:pt x="11008" y="6837"/>
                    <a:pt x="11217" y="7138"/>
                    <a:pt x="11217" y="7416"/>
                  </a:cubicBezTo>
                  <a:cubicBezTo>
                    <a:pt x="11217" y="7810"/>
                    <a:pt x="11008" y="8111"/>
                    <a:pt x="10638" y="8111"/>
                  </a:cubicBezTo>
                  <a:lnTo>
                    <a:pt x="5215" y="8111"/>
                  </a:lnTo>
                  <a:lnTo>
                    <a:pt x="5215" y="7416"/>
                  </a:lnTo>
                  <a:cubicBezTo>
                    <a:pt x="5215" y="7231"/>
                    <a:pt x="5122" y="7045"/>
                    <a:pt x="5029" y="6837"/>
                  </a:cubicBezTo>
                  <a:close/>
                  <a:moveTo>
                    <a:pt x="3778" y="6837"/>
                  </a:moveTo>
                  <a:cubicBezTo>
                    <a:pt x="4172" y="6837"/>
                    <a:pt x="4357" y="7138"/>
                    <a:pt x="4357" y="7416"/>
                  </a:cubicBezTo>
                  <a:lnTo>
                    <a:pt x="4357" y="9641"/>
                  </a:lnTo>
                  <a:lnTo>
                    <a:pt x="3198" y="9641"/>
                  </a:lnTo>
                  <a:lnTo>
                    <a:pt x="3198" y="7416"/>
                  </a:lnTo>
                  <a:cubicBezTo>
                    <a:pt x="3198" y="7138"/>
                    <a:pt x="3476" y="6837"/>
                    <a:pt x="3778" y="6837"/>
                  </a:cubicBezTo>
                  <a:close/>
                  <a:moveTo>
                    <a:pt x="0" y="0"/>
                  </a:moveTo>
                  <a:lnTo>
                    <a:pt x="0" y="4056"/>
                  </a:lnTo>
                  <a:lnTo>
                    <a:pt x="5215" y="4056"/>
                  </a:lnTo>
                  <a:lnTo>
                    <a:pt x="7254" y="6072"/>
                  </a:lnTo>
                  <a:lnTo>
                    <a:pt x="3778" y="6072"/>
                  </a:lnTo>
                  <a:cubicBezTo>
                    <a:pt x="3013" y="6072"/>
                    <a:pt x="2433" y="6651"/>
                    <a:pt x="2433" y="7416"/>
                  </a:cubicBezTo>
                  <a:lnTo>
                    <a:pt x="2433" y="10522"/>
                  </a:lnTo>
                  <a:lnTo>
                    <a:pt x="3384" y="10522"/>
                  </a:lnTo>
                  <a:lnTo>
                    <a:pt x="3384" y="11286"/>
                  </a:lnTo>
                  <a:lnTo>
                    <a:pt x="1553" y="11286"/>
                  </a:lnTo>
                  <a:lnTo>
                    <a:pt x="1553" y="13697"/>
                  </a:lnTo>
                  <a:lnTo>
                    <a:pt x="2433" y="13697"/>
                  </a:lnTo>
                  <a:lnTo>
                    <a:pt x="2433" y="12051"/>
                  </a:lnTo>
                  <a:lnTo>
                    <a:pt x="5215" y="12051"/>
                  </a:lnTo>
                  <a:lnTo>
                    <a:pt x="5215" y="13697"/>
                  </a:lnTo>
                  <a:lnTo>
                    <a:pt x="6002" y="13697"/>
                  </a:lnTo>
                  <a:lnTo>
                    <a:pt x="6002" y="11286"/>
                  </a:lnTo>
                  <a:lnTo>
                    <a:pt x="4172" y="11286"/>
                  </a:lnTo>
                  <a:lnTo>
                    <a:pt x="4172" y="10522"/>
                  </a:lnTo>
                  <a:lnTo>
                    <a:pt x="5215" y="10522"/>
                  </a:lnTo>
                  <a:lnTo>
                    <a:pt x="5215" y="8876"/>
                  </a:lnTo>
                  <a:lnTo>
                    <a:pt x="10638" y="8876"/>
                  </a:lnTo>
                  <a:cubicBezTo>
                    <a:pt x="11402" y="8876"/>
                    <a:pt x="12074" y="8297"/>
                    <a:pt x="12074" y="7532"/>
                  </a:cubicBezTo>
                  <a:cubicBezTo>
                    <a:pt x="12074" y="7138"/>
                    <a:pt x="11889" y="6744"/>
                    <a:pt x="11704" y="6466"/>
                  </a:cubicBezTo>
                  <a:lnTo>
                    <a:pt x="9177" y="4056"/>
                  </a:lnTo>
                  <a:lnTo>
                    <a:pt x="13627" y="4056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1"/>
            <p:cNvSpPr/>
            <p:nvPr/>
          </p:nvSpPr>
          <p:spPr>
            <a:xfrm>
              <a:off x="4797549" y="2146016"/>
              <a:ext cx="20707" cy="18524"/>
            </a:xfrm>
            <a:custGeom>
              <a:avLst/>
              <a:gdLst/>
              <a:ahLst/>
              <a:cxnLst/>
              <a:rect l="l" t="t" r="r" b="b"/>
              <a:pathLst>
                <a:path w="882" h="789" extrusionOk="0">
                  <a:moveTo>
                    <a:pt x="1" y="0"/>
                  </a:moveTo>
                  <a:lnTo>
                    <a:pt x="1" y="788"/>
                  </a:lnTo>
                  <a:lnTo>
                    <a:pt x="881" y="788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1"/>
            <p:cNvSpPr/>
            <p:nvPr/>
          </p:nvSpPr>
          <p:spPr>
            <a:xfrm>
              <a:off x="4836195" y="2146016"/>
              <a:ext cx="17984" cy="18524"/>
            </a:xfrm>
            <a:custGeom>
              <a:avLst/>
              <a:gdLst/>
              <a:ahLst/>
              <a:cxnLst/>
              <a:rect l="l" t="t" r="r" b="b"/>
              <a:pathLst>
                <a:path w="766" h="789" extrusionOk="0">
                  <a:moveTo>
                    <a:pt x="0" y="0"/>
                  </a:moveTo>
                  <a:lnTo>
                    <a:pt x="0" y="788"/>
                  </a:lnTo>
                  <a:lnTo>
                    <a:pt x="765" y="788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1"/>
            <p:cNvSpPr/>
            <p:nvPr/>
          </p:nvSpPr>
          <p:spPr>
            <a:xfrm>
              <a:off x="4874818" y="2146016"/>
              <a:ext cx="17984" cy="18524"/>
            </a:xfrm>
            <a:custGeom>
              <a:avLst/>
              <a:gdLst/>
              <a:ahLst/>
              <a:cxnLst/>
              <a:rect l="l" t="t" r="r" b="b"/>
              <a:pathLst>
                <a:path w="766" h="789" extrusionOk="0">
                  <a:moveTo>
                    <a:pt x="1" y="0"/>
                  </a:moveTo>
                  <a:lnTo>
                    <a:pt x="1" y="788"/>
                  </a:lnTo>
                  <a:lnTo>
                    <a:pt x="765" y="788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1"/>
            <p:cNvSpPr/>
            <p:nvPr/>
          </p:nvSpPr>
          <p:spPr>
            <a:xfrm>
              <a:off x="4910740" y="2146016"/>
              <a:ext cx="20684" cy="18524"/>
            </a:xfrm>
            <a:custGeom>
              <a:avLst/>
              <a:gdLst/>
              <a:ahLst/>
              <a:cxnLst/>
              <a:rect l="l" t="t" r="r" b="b"/>
              <a:pathLst>
                <a:path w="881" h="789" extrusionOk="0">
                  <a:moveTo>
                    <a:pt x="0" y="0"/>
                  </a:moveTo>
                  <a:lnTo>
                    <a:pt x="0" y="788"/>
                  </a:lnTo>
                  <a:lnTo>
                    <a:pt x="881" y="788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1"/>
            <p:cNvSpPr/>
            <p:nvPr/>
          </p:nvSpPr>
          <p:spPr>
            <a:xfrm>
              <a:off x="4949363" y="2146016"/>
              <a:ext cx="18524" cy="18524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1" y="0"/>
                  </a:moveTo>
                  <a:lnTo>
                    <a:pt x="1" y="788"/>
                  </a:lnTo>
                  <a:lnTo>
                    <a:pt x="789" y="788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1"/>
            <p:cNvSpPr/>
            <p:nvPr/>
          </p:nvSpPr>
          <p:spPr>
            <a:xfrm>
              <a:off x="4988009" y="2146016"/>
              <a:ext cx="17960" cy="18524"/>
            </a:xfrm>
            <a:custGeom>
              <a:avLst/>
              <a:gdLst/>
              <a:ahLst/>
              <a:cxnLst/>
              <a:rect l="l" t="t" r="r" b="b"/>
              <a:pathLst>
                <a:path w="765" h="789" extrusionOk="0">
                  <a:moveTo>
                    <a:pt x="0" y="0"/>
                  </a:moveTo>
                  <a:lnTo>
                    <a:pt x="0" y="788"/>
                  </a:lnTo>
                  <a:lnTo>
                    <a:pt x="765" y="788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1"/>
            <p:cNvSpPr/>
            <p:nvPr/>
          </p:nvSpPr>
          <p:spPr>
            <a:xfrm>
              <a:off x="5024448" y="2146016"/>
              <a:ext cx="20167" cy="18524"/>
            </a:xfrm>
            <a:custGeom>
              <a:avLst/>
              <a:gdLst/>
              <a:ahLst/>
              <a:cxnLst/>
              <a:rect l="l" t="t" r="r" b="b"/>
              <a:pathLst>
                <a:path w="859" h="789" extrusionOk="0">
                  <a:moveTo>
                    <a:pt x="1" y="0"/>
                  </a:moveTo>
                  <a:lnTo>
                    <a:pt x="1" y="788"/>
                  </a:lnTo>
                  <a:lnTo>
                    <a:pt x="858" y="788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61"/>
          <p:cNvGrpSpPr/>
          <p:nvPr/>
        </p:nvGrpSpPr>
        <p:grpSpPr>
          <a:xfrm>
            <a:off x="6998501" y="3186770"/>
            <a:ext cx="319951" cy="321575"/>
            <a:chOff x="1945248" y="2107933"/>
            <a:chExt cx="319951" cy="321575"/>
          </a:xfrm>
        </p:grpSpPr>
        <p:sp>
          <p:nvSpPr>
            <p:cNvPr id="1260" name="Google Shape;1260;p61"/>
            <p:cNvSpPr/>
            <p:nvPr/>
          </p:nvSpPr>
          <p:spPr>
            <a:xfrm>
              <a:off x="1945248" y="2178111"/>
              <a:ext cx="319951" cy="251397"/>
            </a:xfrm>
            <a:custGeom>
              <a:avLst/>
              <a:gdLst/>
              <a:ahLst/>
              <a:cxnLst/>
              <a:rect l="l" t="t" r="r" b="b"/>
              <a:pathLst>
                <a:path w="13628" h="10708" extrusionOk="0">
                  <a:moveTo>
                    <a:pt x="1159" y="766"/>
                  </a:moveTo>
                  <a:cubicBezTo>
                    <a:pt x="1368" y="766"/>
                    <a:pt x="1553" y="951"/>
                    <a:pt x="1553" y="1252"/>
                  </a:cubicBezTo>
                  <a:lnTo>
                    <a:pt x="1553" y="3848"/>
                  </a:lnTo>
                  <a:cubicBezTo>
                    <a:pt x="1553" y="4149"/>
                    <a:pt x="1739" y="4543"/>
                    <a:pt x="1947" y="4728"/>
                  </a:cubicBezTo>
                  <a:lnTo>
                    <a:pt x="3593" y="6374"/>
                  </a:lnTo>
                  <a:lnTo>
                    <a:pt x="4172" y="5794"/>
                  </a:lnTo>
                  <a:lnTo>
                    <a:pt x="2527" y="4149"/>
                  </a:lnTo>
                  <a:cubicBezTo>
                    <a:pt x="2434" y="4056"/>
                    <a:pt x="2434" y="3964"/>
                    <a:pt x="2434" y="3848"/>
                  </a:cubicBezTo>
                  <a:lnTo>
                    <a:pt x="2434" y="3662"/>
                  </a:lnTo>
                  <a:cubicBezTo>
                    <a:pt x="2527" y="3570"/>
                    <a:pt x="2619" y="3477"/>
                    <a:pt x="2805" y="3477"/>
                  </a:cubicBezTo>
                  <a:cubicBezTo>
                    <a:pt x="2897" y="3477"/>
                    <a:pt x="3013" y="3477"/>
                    <a:pt x="3106" y="3570"/>
                  </a:cubicBezTo>
                  <a:lnTo>
                    <a:pt x="6374" y="6953"/>
                  </a:lnTo>
                  <a:lnTo>
                    <a:pt x="6374" y="9850"/>
                  </a:lnTo>
                  <a:lnTo>
                    <a:pt x="3871" y="9850"/>
                  </a:lnTo>
                  <a:lnTo>
                    <a:pt x="3871" y="8483"/>
                  </a:lnTo>
                  <a:lnTo>
                    <a:pt x="788" y="5122"/>
                  </a:lnTo>
                  <a:lnTo>
                    <a:pt x="788" y="1252"/>
                  </a:lnTo>
                  <a:cubicBezTo>
                    <a:pt x="788" y="1067"/>
                    <a:pt x="974" y="858"/>
                    <a:pt x="1159" y="766"/>
                  </a:cubicBezTo>
                  <a:close/>
                  <a:moveTo>
                    <a:pt x="12376" y="766"/>
                  </a:moveTo>
                  <a:cubicBezTo>
                    <a:pt x="12654" y="766"/>
                    <a:pt x="12863" y="951"/>
                    <a:pt x="12863" y="1252"/>
                  </a:cubicBezTo>
                  <a:lnTo>
                    <a:pt x="12863" y="5122"/>
                  </a:lnTo>
                  <a:lnTo>
                    <a:pt x="9757" y="8483"/>
                  </a:lnTo>
                  <a:lnTo>
                    <a:pt x="9757" y="9850"/>
                  </a:lnTo>
                  <a:lnTo>
                    <a:pt x="7254" y="9850"/>
                  </a:lnTo>
                  <a:lnTo>
                    <a:pt x="7254" y="6953"/>
                  </a:lnTo>
                  <a:lnTo>
                    <a:pt x="10545" y="3570"/>
                  </a:lnTo>
                  <a:cubicBezTo>
                    <a:pt x="10638" y="3477"/>
                    <a:pt x="10823" y="3477"/>
                    <a:pt x="11009" y="3477"/>
                  </a:cubicBezTo>
                  <a:cubicBezTo>
                    <a:pt x="11217" y="3570"/>
                    <a:pt x="11217" y="3755"/>
                    <a:pt x="11217" y="3848"/>
                  </a:cubicBezTo>
                  <a:cubicBezTo>
                    <a:pt x="11217" y="3964"/>
                    <a:pt x="11217" y="4056"/>
                    <a:pt x="11125" y="4149"/>
                  </a:cubicBezTo>
                  <a:lnTo>
                    <a:pt x="9572" y="5794"/>
                  </a:lnTo>
                  <a:lnTo>
                    <a:pt x="10059" y="6374"/>
                  </a:lnTo>
                  <a:lnTo>
                    <a:pt x="11704" y="4728"/>
                  </a:lnTo>
                  <a:cubicBezTo>
                    <a:pt x="11889" y="4543"/>
                    <a:pt x="12075" y="4149"/>
                    <a:pt x="12075" y="3848"/>
                  </a:cubicBezTo>
                  <a:lnTo>
                    <a:pt x="12075" y="1252"/>
                  </a:lnTo>
                  <a:cubicBezTo>
                    <a:pt x="12075" y="1067"/>
                    <a:pt x="12167" y="858"/>
                    <a:pt x="12376" y="766"/>
                  </a:cubicBezTo>
                  <a:close/>
                  <a:moveTo>
                    <a:pt x="1159" y="1"/>
                  </a:moveTo>
                  <a:cubicBezTo>
                    <a:pt x="487" y="1"/>
                    <a:pt x="1" y="580"/>
                    <a:pt x="1" y="1252"/>
                  </a:cubicBezTo>
                  <a:lnTo>
                    <a:pt x="1" y="5401"/>
                  </a:lnTo>
                  <a:lnTo>
                    <a:pt x="3106" y="8877"/>
                  </a:lnTo>
                  <a:lnTo>
                    <a:pt x="3106" y="10708"/>
                  </a:lnTo>
                  <a:lnTo>
                    <a:pt x="10638" y="10708"/>
                  </a:lnTo>
                  <a:lnTo>
                    <a:pt x="10638" y="8877"/>
                  </a:lnTo>
                  <a:lnTo>
                    <a:pt x="13628" y="5401"/>
                  </a:lnTo>
                  <a:lnTo>
                    <a:pt x="13628" y="1252"/>
                  </a:lnTo>
                  <a:cubicBezTo>
                    <a:pt x="13628" y="580"/>
                    <a:pt x="13141" y="1"/>
                    <a:pt x="12469" y="1"/>
                  </a:cubicBezTo>
                  <a:cubicBezTo>
                    <a:pt x="11797" y="1"/>
                    <a:pt x="11217" y="580"/>
                    <a:pt x="11217" y="1252"/>
                  </a:cubicBezTo>
                  <a:lnTo>
                    <a:pt x="11217" y="2689"/>
                  </a:lnTo>
                  <a:lnTo>
                    <a:pt x="10823" y="2689"/>
                  </a:lnTo>
                  <a:cubicBezTo>
                    <a:pt x="10545" y="2689"/>
                    <a:pt x="10244" y="2805"/>
                    <a:pt x="10059" y="2990"/>
                  </a:cubicBezTo>
                  <a:lnTo>
                    <a:pt x="6860" y="6165"/>
                  </a:lnTo>
                  <a:lnTo>
                    <a:pt x="3685" y="2990"/>
                  </a:lnTo>
                  <a:cubicBezTo>
                    <a:pt x="3477" y="2805"/>
                    <a:pt x="3199" y="2689"/>
                    <a:pt x="2897" y="2689"/>
                  </a:cubicBezTo>
                  <a:lnTo>
                    <a:pt x="2434" y="2689"/>
                  </a:lnTo>
                  <a:lnTo>
                    <a:pt x="2434" y="1252"/>
                  </a:lnTo>
                  <a:cubicBezTo>
                    <a:pt x="2434" y="580"/>
                    <a:pt x="185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1"/>
            <p:cNvSpPr/>
            <p:nvPr/>
          </p:nvSpPr>
          <p:spPr>
            <a:xfrm>
              <a:off x="2029583" y="2107933"/>
              <a:ext cx="151829" cy="151806"/>
            </a:xfrm>
            <a:custGeom>
              <a:avLst/>
              <a:gdLst/>
              <a:ahLst/>
              <a:cxnLst/>
              <a:rect l="l" t="t" r="r" b="b"/>
              <a:pathLst>
                <a:path w="6467" h="6466" extrusionOk="0">
                  <a:moveTo>
                    <a:pt x="2017" y="1159"/>
                  </a:moveTo>
                  <a:cubicBezTo>
                    <a:pt x="1832" y="1622"/>
                    <a:pt x="1739" y="2202"/>
                    <a:pt x="1739" y="2781"/>
                  </a:cubicBezTo>
                  <a:lnTo>
                    <a:pt x="858" y="2781"/>
                  </a:lnTo>
                  <a:cubicBezTo>
                    <a:pt x="951" y="2109"/>
                    <a:pt x="1438" y="1437"/>
                    <a:pt x="2017" y="1159"/>
                  </a:cubicBezTo>
                  <a:close/>
                  <a:moveTo>
                    <a:pt x="3268" y="765"/>
                  </a:moveTo>
                  <a:cubicBezTo>
                    <a:pt x="3477" y="765"/>
                    <a:pt x="3848" y="1530"/>
                    <a:pt x="3940" y="2781"/>
                  </a:cubicBezTo>
                  <a:lnTo>
                    <a:pt x="2504" y="2781"/>
                  </a:lnTo>
                  <a:cubicBezTo>
                    <a:pt x="2596" y="1530"/>
                    <a:pt x="3083" y="765"/>
                    <a:pt x="3268" y="765"/>
                  </a:cubicBezTo>
                  <a:close/>
                  <a:moveTo>
                    <a:pt x="4427" y="1159"/>
                  </a:moveTo>
                  <a:lnTo>
                    <a:pt x="4427" y="1159"/>
                  </a:lnTo>
                  <a:cubicBezTo>
                    <a:pt x="5007" y="1437"/>
                    <a:pt x="5493" y="2109"/>
                    <a:pt x="5586" y="2781"/>
                  </a:cubicBezTo>
                  <a:lnTo>
                    <a:pt x="4728" y="2781"/>
                  </a:lnTo>
                  <a:cubicBezTo>
                    <a:pt x="4728" y="2202"/>
                    <a:pt x="4636" y="1622"/>
                    <a:pt x="4427" y="1159"/>
                  </a:cubicBezTo>
                  <a:close/>
                  <a:moveTo>
                    <a:pt x="1739" y="3662"/>
                  </a:moveTo>
                  <a:cubicBezTo>
                    <a:pt x="1739" y="4241"/>
                    <a:pt x="1832" y="4821"/>
                    <a:pt x="2017" y="5307"/>
                  </a:cubicBezTo>
                  <a:cubicBezTo>
                    <a:pt x="1438" y="5006"/>
                    <a:pt x="951" y="4334"/>
                    <a:pt x="858" y="3662"/>
                  </a:cubicBezTo>
                  <a:close/>
                  <a:moveTo>
                    <a:pt x="5586" y="3662"/>
                  </a:moveTo>
                  <a:cubicBezTo>
                    <a:pt x="5493" y="4334"/>
                    <a:pt x="5007" y="5006"/>
                    <a:pt x="4427" y="5307"/>
                  </a:cubicBezTo>
                  <a:cubicBezTo>
                    <a:pt x="4636" y="4821"/>
                    <a:pt x="4728" y="4241"/>
                    <a:pt x="4728" y="3662"/>
                  </a:cubicBezTo>
                  <a:close/>
                  <a:moveTo>
                    <a:pt x="3940" y="3662"/>
                  </a:moveTo>
                  <a:cubicBezTo>
                    <a:pt x="3848" y="4913"/>
                    <a:pt x="3477" y="5678"/>
                    <a:pt x="3268" y="5678"/>
                  </a:cubicBezTo>
                  <a:cubicBezTo>
                    <a:pt x="3083" y="5678"/>
                    <a:pt x="2596" y="4913"/>
                    <a:pt x="2504" y="3662"/>
                  </a:cubicBezTo>
                  <a:close/>
                  <a:moveTo>
                    <a:pt x="3268" y="0"/>
                  </a:moveTo>
                  <a:cubicBezTo>
                    <a:pt x="1438" y="0"/>
                    <a:pt x="1" y="1437"/>
                    <a:pt x="1" y="3268"/>
                  </a:cubicBezTo>
                  <a:cubicBezTo>
                    <a:pt x="1" y="5006"/>
                    <a:pt x="1438" y="6466"/>
                    <a:pt x="3268" y="6466"/>
                  </a:cubicBezTo>
                  <a:cubicBezTo>
                    <a:pt x="5007" y="6466"/>
                    <a:pt x="6467" y="5006"/>
                    <a:pt x="6467" y="3268"/>
                  </a:cubicBezTo>
                  <a:cubicBezTo>
                    <a:pt x="6467" y="1437"/>
                    <a:pt x="5007" y="0"/>
                    <a:pt x="3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6"/>
          <p:cNvSpPr/>
          <p:nvPr/>
        </p:nvSpPr>
        <p:spPr>
          <a:xfrm>
            <a:off x="4746756" y="1729713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6"/>
          <p:cNvSpPr/>
          <p:nvPr/>
        </p:nvSpPr>
        <p:spPr>
          <a:xfrm>
            <a:off x="4746756" y="2647488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6"/>
          <p:cNvSpPr/>
          <p:nvPr/>
        </p:nvSpPr>
        <p:spPr>
          <a:xfrm>
            <a:off x="4746756" y="3565263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From Technical Tools to Pedagogical Purpose</a:t>
            </a:r>
            <a:endParaRPr sz="2800" dirty="0"/>
          </a:p>
        </p:txBody>
      </p:sp>
      <p:sp>
        <p:nvSpPr>
          <p:cNvPr id="793" name="Google Shape;793;p46"/>
          <p:cNvSpPr txBox="1"/>
          <p:nvPr/>
        </p:nvSpPr>
        <p:spPr>
          <a:xfrm>
            <a:off x="1152600" y="1085275"/>
            <a:ext cx="27093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Characteristics of High-Impact Training</a:t>
            </a:r>
            <a:endParaRPr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794" name="Google Shape;794;p46"/>
          <p:cNvSpPr txBox="1"/>
          <p:nvPr/>
        </p:nvSpPr>
        <p:spPr>
          <a:xfrm>
            <a:off x="1177350" y="1647050"/>
            <a:ext cx="2641500" cy="2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✅ Inquiry-based and scenario-driven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✅ Aligned with teachers’ real classroom contexts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✅ Collaborative and reflective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✅ Integrates ethical, social, and pedagogical lenses</a:t>
            </a:r>
            <a:r>
              <a:rPr lang="en" sz="12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Jupiter is a gas giant and the biggest planet in the Solar System. It's the fourth-brightest object in the night sky. It was named after the Roman god of the skies and lightning</a:t>
            </a:r>
            <a:endParaRPr sz="12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6" name="Google Shape;796;p46"/>
          <p:cNvSpPr txBox="1"/>
          <p:nvPr/>
        </p:nvSpPr>
        <p:spPr>
          <a:xfrm>
            <a:off x="5589000" y="1678565"/>
            <a:ext cx="250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Clear, adaptable frameworks—not rigid toolkits.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Guidance and tools for deep analysis and critical thinking about AI that goes past its mere operational use.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Safe spaces to explore uncertainties and values</a:t>
            </a: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8" name="Google Shape;798;p46"/>
          <p:cNvSpPr txBox="1"/>
          <p:nvPr/>
        </p:nvSpPr>
        <p:spPr>
          <a:xfrm>
            <a:off x="5598156" y="2855976"/>
            <a:ext cx="250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0" name="Google Shape;800;p46"/>
          <p:cNvSpPr txBox="1"/>
          <p:nvPr/>
        </p:nvSpPr>
        <p:spPr>
          <a:xfrm>
            <a:off x="5605651" y="3885950"/>
            <a:ext cx="250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1" name="Google Shape;801;p46"/>
          <p:cNvSpPr txBox="1"/>
          <p:nvPr/>
        </p:nvSpPr>
        <p:spPr>
          <a:xfrm>
            <a:off x="4085550" y="1085275"/>
            <a:ext cx="40224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Teachers need:</a:t>
            </a:r>
            <a:endParaRPr sz="20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cxnSp>
        <p:nvCxnSpPr>
          <p:cNvPr id="802" name="Google Shape;802;p46"/>
          <p:cNvCxnSpPr>
            <a:stCxn id="789" idx="1"/>
            <a:endCxn id="790" idx="4"/>
          </p:cNvCxnSpPr>
          <p:nvPr/>
        </p:nvCxnSpPr>
        <p:spPr>
          <a:xfrm flipH="1">
            <a:off x="4890081" y="2302412"/>
            <a:ext cx="374700" cy="34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3" name="Google Shape;803;p46"/>
          <p:cNvCxnSpPr>
            <a:stCxn id="790" idx="2"/>
            <a:endCxn id="791" idx="5"/>
          </p:cNvCxnSpPr>
          <p:nvPr/>
        </p:nvCxnSpPr>
        <p:spPr>
          <a:xfrm>
            <a:off x="4889931" y="3220187"/>
            <a:ext cx="375000" cy="34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4" name="Google Shape;804;p46"/>
          <p:cNvSpPr txBox="1">
            <a:spLocks noGrp="1"/>
          </p:cNvSpPr>
          <p:nvPr>
            <p:ph type="title" idx="4294967295"/>
          </p:nvPr>
        </p:nvSpPr>
        <p:spPr>
          <a:xfrm>
            <a:off x="4085556" y="1712738"/>
            <a:ext cx="66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05" name="Google Shape;805;p46"/>
          <p:cNvSpPr txBox="1">
            <a:spLocks noGrp="1"/>
          </p:cNvSpPr>
          <p:nvPr>
            <p:ph type="title" idx="4294967295"/>
          </p:nvPr>
        </p:nvSpPr>
        <p:spPr>
          <a:xfrm>
            <a:off x="4085556" y="2642113"/>
            <a:ext cx="66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06" name="Google Shape;806;p46"/>
          <p:cNvSpPr txBox="1">
            <a:spLocks noGrp="1"/>
          </p:cNvSpPr>
          <p:nvPr>
            <p:ph type="title" idx="4294967295"/>
          </p:nvPr>
        </p:nvSpPr>
        <p:spPr>
          <a:xfrm>
            <a:off x="4085556" y="3565263"/>
            <a:ext cx="66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807" name="Google Shape;807;p46"/>
          <p:cNvCxnSpPr/>
          <p:nvPr/>
        </p:nvCxnSpPr>
        <p:spPr>
          <a:xfrm>
            <a:off x="1152600" y="1571850"/>
            <a:ext cx="6946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8" name="Google Shape;808;p46"/>
          <p:cNvCxnSpPr/>
          <p:nvPr/>
        </p:nvCxnSpPr>
        <p:spPr>
          <a:xfrm>
            <a:off x="3861975" y="1099100"/>
            <a:ext cx="0" cy="338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9" name="Google Shape;809;p46"/>
          <p:cNvGrpSpPr/>
          <p:nvPr/>
        </p:nvGrpSpPr>
        <p:grpSpPr>
          <a:xfrm>
            <a:off x="4953829" y="2773040"/>
            <a:ext cx="247054" cy="321595"/>
            <a:chOff x="4797549" y="2638437"/>
            <a:chExt cx="247054" cy="321595"/>
          </a:xfrm>
        </p:grpSpPr>
        <p:sp>
          <p:nvSpPr>
            <p:cNvPr id="810" name="Google Shape;810;p46"/>
            <p:cNvSpPr/>
            <p:nvPr/>
          </p:nvSpPr>
          <p:spPr>
            <a:xfrm>
              <a:off x="4883528" y="2712982"/>
              <a:ext cx="18524" cy="17984"/>
            </a:xfrm>
            <a:custGeom>
              <a:avLst/>
              <a:gdLst/>
              <a:ahLst/>
              <a:cxnLst/>
              <a:rect l="l" t="t" r="r" b="b"/>
              <a:pathLst>
                <a:path w="789" h="766" extrusionOk="0">
                  <a:moveTo>
                    <a:pt x="1" y="1"/>
                  </a:moveTo>
                  <a:lnTo>
                    <a:pt x="1" y="766"/>
                  </a:lnTo>
                  <a:lnTo>
                    <a:pt x="788" y="766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874818" y="2788067"/>
              <a:ext cx="17984" cy="20167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1" y="1"/>
                  </a:moveTo>
                  <a:lnTo>
                    <a:pt x="1" y="858"/>
                  </a:lnTo>
                  <a:lnTo>
                    <a:pt x="765" y="858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910740" y="2788067"/>
              <a:ext cx="20684" cy="20167"/>
            </a:xfrm>
            <a:custGeom>
              <a:avLst/>
              <a:gdLst/>
              <a:ahLst/>
              <a:cxnLst/>
              <a:rect l="l" t="t" r="r" b="b"/>
              <a:pathLst>
                <a:path w="881" h="859" extrusionOk="0">
                  <a:moveTo>
                    <a:pt x="0" y="1"/>
                  </a:moveTo>
                  <a:lnTo>
                    <a:pt x="0" y="858"/>
                  </a:lnTo>
                  <a:lnTo>
                    <a:pt x="881" y="858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874818" y="2826173"/>
              <a:ext cx="93065" cy="18524"/>
            </a:xfrm>
            <a:custGeom>
              <a:avLst/>
              <a:gdLst/>
              <a:ahLst/>
              <a:cxnLst/>
              <a:rect l="l" t="t" r="r" b="b"/>
              <a:pathLst>
                <a:path w="3964" h="789" extrusionOk="0">
                  <a:moveTo>
                    <a:pt x="1" y="0"/>
                  </a:moveTo>
                  <a:lnTo>
                    <a:pt x="1" y="788"/>
                  </a:lnTo>
                  <a:lnTo>
                    <a:pt x="3964" y="788"/>
                  </a:lnTo>
                  <a:lnTo>
                    <a:pt x="3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949363" y="2788067"/>
              <a:ext cx="18524" cy="20167"/>
            </a:xfrm>
            <a:custGeom>
              <a:avLst/>
              <a:gdLst/>
              <a:ahLst/>
              <a:cxnLst/>
              <a:rect l="l" t="t" r="r" b="b"/>
              <a:pathLst>
                <a:path w="789" h="859" extrusionOk="0">
                  <a:moveTo>
                    <a:pt x="1" y="1"/>
                  </a:moveTo>
                  <a:lnTo>
                    <a:pt x="1" y="858"/>
                  </a:lnTo>
                  <a:lnTo>
                    <a:pt x="789" y="858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940652" y="2712982"/>
              <a:ext cx="17984" cy="17984"/>
            </a:xfrm>
            <a:custGeom>
              <a:avLst/>
              <a:gdLst/>
              <a:ahLst/>
              <a:cxnLst/>
              <a:rect l="l" t="t" r="r" b="b"/>
              <a:pathLst>
                <a:path w="766" h="766" extrusionOk="0">
                  <a:moveTo>
                    <a:pt x="1" y="1"/>
                  </a:moveTo>
                  <a:lnTo>
                    <a:pt x="1" y="766"/>
                  </a:lnTo>
                  <a:lnTo>
                    <a:pt x="766" y="766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797549" y="2638437"/>
              <a:ext cx="247054" cy="321595"/>
            </a:xfrm>
            <a:custGeom>
              <a:avLst/>
              <a:gdLst/>
              <a:ahLst/>
              <a:cxnLst/>
              <a:rect l="l" t="t" r="r" b="b"/>
              <a:pathLst>
                <a:path w="10523" h="13698" extrusionOk="0">
                  <a:moveTo>
                    <a:pt x="5308" y="766"/>
                  </a:moveTo>
                  <a:cubicBezTo>
                    <a:pt x="6861" y="766"/>
                    <a:pt x="8112" y="2017"/>
                    <a:pt x="8112" y="3662"/>
                  </a:cubicBezTo>
                  <a:lnTo>
                    <a:pt x="8112" y="4821"/>
                  </a:lnTo>
                  <a:lnTo>
                    <a:pt x="2411" y="4821"/>
                  </a:lnTo>
                  <a:lnTo>
                    <a:pt x="2411" y="3662"/>
                  </a:lnTo>
                  <a:cubicBezTo>
                    <a:pt x="2411" y="2017"/>
                    <a:pt x="3663" y="766"/>
                    <a:pt x="5308" y="766"/>
                  </a:cubicBezTo>
                  <a:close/>
                  <a:moveTo>
                    <a:pt x="1646" y="6374"/>
                  </a:moveTo>
                  <a:lnTo>
                    <a:pt x="1646" y="7231"/>
                  </a:lnTo>
                  <a:lnTo>
                    <a:pt x="881" y="7231"/>
                  </a:lnTo>
                  <a:lnTo>
                    <a:pt x="881" y="6374"/>
                  </a:lnTo>
                  <a:close/>
                  <a:moveTo>
                    <a:pt x="9665" y="6374"/>
                  </a:moveTo>
                  <a:lnTo>
                    <a:pt x="9665" y="7231"/>
                  </a:lnTo>
                  <a:lnTo>
                    <a:pt x="8877" y="7231"/>
                  </a:lnTo>
                  <a:lnTo>
                    <a:pt x="8877" y="6374"/>
                  </a:lnTo>
                  <a:close/>
                  <a:moveTo>
                    <a:pt x="8112" y="5586"/>
                  </a:moveTo>
                  <a:lnTo>
                    <a:pt x="8112" y="10430"/>
                  </a:lnTo>
                  <a:lnTo>
                    <a:pt x="2411" y="10430"/>
                  </a:lnTo>
                  <a:lnTo>
                    <a:pt x="2411" y="5586"/>
                  </a:lnTo>
                  <a:close/>
                  <a:moveTo>
                    <a:pt x="6096" y="11287"/>
                  </a:moveTo>
                  <a:lnTo>
                    <a:pt x="6096" y="12052"/>
                  </a:lnTo>
                  <a:cubicBezTo>
                    <a:pt x="6096" y="12538"/>
                    <a:pt x="5702" y="12840"/>
                    <a:pt x="5308" y="12840"/>
                  </a:cubicBezTo>
                  <a:cubicBezTo>
                    <a:pt x="4821" y="12840"/>
                    <a:pt x="4450" y="12538"/>
                    <a:pt x="4450" y="12052"/>
                  </a:cubicBezTo>
                  <a:lnTo>
                    <a:pt x="4450" y="11287"/>
                  </a:lnTo>
                  <a:close/>
                  <a:moveTo>
                    <a:pt x="5308" y="1"/>
                  </a:moveTo>
                  <a:cubicBezTo>
                    <a:pt x="3292" y="1"/>
                    <a:pt x="1646" y="1623"/>
                    <a:pt x="1646" y="3662"/>
                  </a:cubicBezTo>
                  <a:lnTo>
                    <a:pt x="1646" y="5586"/>
                  </a:lnTo>
                  <a:lnTo>
                    <a:pt x="1" y="5586"/>
                  </a:lnTo>
                  <a:lnTo>
                    <a:pt x="1" y="9642"/>
                  </a:lnTo>
                  <a:lnTo>
                    <a:pt x="881" y="9642"/>
                  </a:lnTo>
                  <a:lnTo>
                    <a:pt x="881" y="7996"/>
                  </a:lnTo>
                  <a:lnTo>
                    <a:pt x="1646" y="7996"/>
                  </a:lnTo>
                  <a:lnTo>
                    <a:pt x="1646" y="11287"/>
                  </a:lnTo>
                  <a:lnTo>
                    <a:pt x="3663" y="11287"/>
                  </a:lnTo>
                  <a:lnTo>
                    <a:pt x="3663" y="12052"/>
                  </a:lnTo>
                  <a:cubicBezTo>
                    <a:pt x="3663" y="12932"/>
                    <a:pt x="4358" y="13697"/>
                    <a:pt x="5308" y="13697"/>
                  </a:cubicBezTo>
                  <a:cubicBezTo>
                    <a:pt x="6189" y="13697"/>
                    <a:pt x="6861" y="12932"/>
                    <a:pt x="6861" y="12052"/>
                  </a:cubicBezTo>
                  <a:lnTo>
                    <a:pt x="6861" y="11287"/>
                  </a:lnTo>
                  <a:lnTo>
                    <a:pt x="8877" y="11287"/>
                  </a:lnTo>
                  <a:lnTo>
                    <a:pt x="8877" y="7996"/>
                  </a:lnTo>
                  <a:lnTo>
                    <a:pt x="9665" y="7996"/>
                  </a:lnTo>
                  <a:lnTo>
                    <a:pt x="9665" y="9642"/>
                  </a:lnTo>
                  <a:lnTo>
                    <a:pt x="10522" y="9642"/>
                  </a:lnTo>
                  <a:lnTo>
                    <a:pt x="10522" y="5586"/>
                  </a:lnTo>
                  <a:lnTo>
                    <a:pt x="8877" y="5586"/>
                  </a:lnTo>
                  <a:lnTo>
                    <a:pt x="8877" y="3662"/>
                  </a:lnTo>
                  <a:cubicBezTo>
                    <a:pt x="8877" y="1623"/>
                    <a:pt x="7255" y="1"/>
                    <a:pt x="5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46"/>
          <p:cNvSpPr/>
          <p:nvPr/>
        </p:nvSpPr>
        <p:spPr>
          <a:xfrm>
            <a:off x="4932078" y="3690686"/>
            <a:ext cx="290558" cy="321853"/>
          </a:xfrm>
          <a:custGeom>
            <a:avLst/>
            <a:gdLst/>
            <a:ahLst/>
            <a:cxnLst/>
            <a:rect l="l" t="t" r="r" b="b"/>
            <a:pathLst>
              <a:path w="12376" h="13709" extrusionOk="0">
                <a:moveTo>
                  <a:pt x="6188" y="777"/>
                </a:moveTo>
                <a:cubicBezTo>
                  <a:pt x="6582" y="777"/>
                  <a:pt x="6953" y="1171"/>
                  <a:pt x="6953" y="1634"/>
                </a:cubicBezTo>
                <a:cubicBezTo>
                  <a:pt x="6953" y="2028"/>
                  <a:pt x="6582" y="2422"/>
                  <a:pt x="6188" y="2422"/>
                </a:cubicBezTo>
                <a:cubicBezTo>
                  <a:pt x="5702" y="2422"/>
                  <a:pt x="5331" y="2028"/>
                  <a:pt x="5331" y="1634"/>
                </a:cubicBezTo>
                <a:cubicBezTo>
                  <a:pt x="5331" y="1171"/>
                  <a:pt x="5702" y="777"/>
                  <a:pt x="6188" y="777"/>
                </a:cubicBezTo>
                <a:close/>
                <a:moveTo>
                  <a:pt x="1646" y="3372"/>
                </a:moveTo>
                <a:cubicBezTo>
                  <a:pt x="2040" y="3372"/>
                  <a:pt x="2434" y="3766"/>
                  <a:pt x="2434" y="4253"/>
                </a:cubicBezTo>
                <a:cubicBezTo>
                  <a:pt x="2434" y="4647"/>
                  <a:pt x="2040" y="5018"/>
                  <a:pt x="1646" y="5018"/>
                </a:cubicBezTo>
                <a:cubicBezTo>
                  <a:pt x="1159" y="5018"/>
                  <a:pt x="788" y="4647"/>
                  <a:pt x="788" y="4253"/>
                </a:cubicBezTo>
                <a:cubicBezTo>
                  <a:pt x="788" y="3766"/>
                  <a:pt x="1159" y="3372"/>
                  <a:pt x="1646" y="3372"/>
                </a:cubicBezTo>
                <a:close/>
                <a:moveTo>
                  <a:pt x="10731" y="3372"/>
                </a:moveTo>
                <a:cubicBezTo>
                  <a:pt x="11125" y="3372"/>
                  <a:pt x="11495" y="3766"/>
                  <a:pt x="11495" y="4253"/>
                </a:cubicBezTo>
                <a:cubicBezTo>
                  <a:pt x="11495" y="4647"/>
                  <a:pt x="11125" y="5018"/>
                  <a:pt x="10731" y="5018"/>
                </a:cubicBezTo>
                <a:cubicBezTo>
                  <a:pt x="10244" y="5018"/>
                  <a:pt x="9850" y="4647"/>
                  <a:pt x="9850" y="4253"/>
                </a:cubicBezTo>
                <a:cubicBezTo>
                  <a:pt x="9850" y="3766"/>
                  <a:pt x="10244" y="3372"/>
                  <a:pt x="10731" y="3372"/>
                </a:cubicBezTo>
                <a:close/>
                <a:moveTo>
                  <a:pt x="5794" y="4832"/>
                </a:moveTo>
                <a:lnTo>
                  <a:pt x="5794" y="8795"/>
                </a:lnTo>
                <a:cubicBezTo>
                  <a:pt x="5029" y="8587"/>
                  <a:pt x="4543" y="8007"/>
                  <a:pt x="4543" y="7242"/>
                </a:cubicBezTo>
                <a:lnTo>
                  <a:pt x="4543" y="6478"/>
                </a:lnTo>
                <a:cubicBezTo>
                  <a:pt x="4543" y="5690"/>
                  <a:pt x="5029" y="5018"/>
                  <a:pt x="5794" y="4832"/>
                </a:cubicBezTo>
                <a:close/>
                <a:moveTo>
                  <a:pt x="6582" y="4832"/>
                </a:moveTo>
                <a:cubicBezTo>
                  <a:pt x="7254" y="5018"/>
                  <a:pt x="7834" y="5690"/>
                  <a:pt x="7834" y="6478"/>
                </a:cubicBezTo>
                <a:lnTo>
                  <a:pt x="7834" y="7242"/>
                </a:lnTo>
                <a:cubicBezTo>
                  <a:pt x="7834" y="8007"/>
                  <a:pt x="7254" y="8587"/>
                  <a:pt x="6582" y="8795"/>
                </a:cubicBezTo>
                <a:lnTo>
                  <a:pt x="6582" y="4832"/>
                </a:lnTo>
                <a:close/>
                <a:moveTo>
                  <a:pt x="1646" y="8702"/>
                </a:moveTo>
                <a:cubicBezTo>
                  <a:pt x="2040" y="8702"/>
                  <a:pt x="2434" y="8981"/>
                  <a:pt x="2434" y="9467"/>
                </a:cubicBezTo>
                <a:cubicBezTo>
                  <a:pt x="2434" y="9861"/>
                  <a:pt x="2040" y="10232"/>
                  <a:pt x="1646" y="10232"/>
                </a:cubicBezTo>
                <a:cubicBezTo>
                  <a:pt x="1159" y="10232"/>
                  <a:pt x="788" y="9861"/>
                  <a:pt x="788" y="9467"/>
                </a:cubicBezTo>
                <a:cubicBezTo>
                  <a:pt x="788" y="8981"/>
                  <a:pt x="1159" y="8702"/>
                  <a:pt x="1646" y="8702"/>
                </a:cubicBezTo>
                <a:close/>
                <a:moveTo>
                  <a:pt x="10731" y="8702"/>
                </a:moveTo>
                <a:cubicBezTo>
                  <a:pt x="11125" y="8702"/>
                  <a:pt x="11495" y="8981"/>
                  <a:pt x="11495" y="9467"/>
                </a:cubicBezTo>
                <a:cubicBezTo>
                  <a:pt x="11495" y="9861"/>
                  <a:pt x="11125" y="10232"/>
                  <a:pt x="10731" y="10232"/>
                </a:cubicBezTo>
                <a:cubicBezTo>
                  <a:pt x="10244" y="10232"/>
                  <a:pt x="9850" y="9861"/>
                  <a:pt x="9850" y="9467"/>
                </a:cubicBezTo>
                <a:cubicBezTo>
                  <a:pt x="9850" y="8981"/>
                  <a:pt x="10244" y="8702"/>
                  <a:pt x="10731" y="8702"/>
                </a:cubicBezTo>
                <a:close/>
                <a:moveTo>
                  <a:pt x="6188" y="11298"/>
                </a:moveTo>
                <a:cubicBezTo>
                  <a:pt x="6582" y="11298"/>
                  <a:pt x="6953" y="11599"/>
                  <a:pt x="6953" y="12063"/>
                </a:cubicBezTo>
                <a:cubicBezTo>
                  <a:pt x="6953" y="12549"/>
                  <a:pt x="6582" y="12851"/>
                  <a:pt x="6188" y="12851"/>
                </a:cubicBezTo>
                <a:cubicBezTo>
                  <a:pt x="5702" y="12851"/>
                  <a:pt x="5331" y="12549"/>
                  <a:pt x="5331" y="12063"/>
                </a:cubicBezTo>
                <a:cubicBezTo>
                  <a:pt x="5331" y="11599"/>
                  <a:pt x="5702" y="11298"/>
                  <a:pt x="6188" y="11298"/>
                </a:cubicBezTo>
                <a:close/>
                <a:moveTo>
                  <a:pt x="6020" y="0"/>
                </a:moveTo>
                <a:cubicBezTo>
                  <a:pt x="5230" y="0"/>
                  <a:pt x="4543" y="746"/>
                  <a:pt x="4543" y="1634"/>
                </a:cubicBezTo>
                <a:cubicBezTo>
                  <a:pt x="4543" y="2329"/>
                  <a:pt x="5029" y="3001"/>
                  <a:pt x="5794" y="3187"/>
                </a:cubicBezTo>
                <a:lnTo>
                  <a:pt x="5794" y="4067"/>
                </a:lnTo>
                <a:cubicBezTo>
                  <a:pt x="5029" y="4160"/>
                  <a:pt x="4450" y="4531"/>
                  <a:pt x="4056" y="5226"/>
                </a:cubicBezTo>
                <a:lnTo>
                  <a:pt x="3199" y="4647"/>
                </a:lnTo>
                <a:lnTo>
                  <a:pt x="3199" y="4253"/>
                </a:lnTo>
                <a:cubicBezTo>
                  <a:pt x="3199" y="3279"/>
                  <a:pt x="2434" y="2607"/>
                  <a:pt x="1553" y="2607"/>
                </a:cubicBezTo>
                <a:cubicBezTo>
                  <a:pt x="696" y="2607"/>
                  <a:pt x="0" y="3279"/>
                  <a:pt x="0" y="4160"/>
                </a:cubicBezTo>
                <a:cubicBezTo>
                  <a:pt x="0" y="5018"/>
                  <a:pt x="696" y="5806"/>
                  <a:pt x="1646" y="5806"/>
                </a:cubicBezTo>
                <a:cubicBezTo>
                  <a:pt x="2040" y="5806"/>
                  <a:pt x="2527" y="5597"/>
                  <a:pt x="2805" y="5319"/>
                </a:cubicBezTo>
                <a:lnTo>
                  <a:pt x="3778" y="5898"/>
                </a:lnTo>
                <a:cubicBezTo>
                  <a:pt x="3778" y="6084"/>
                  <a:pt x="3685" y="6269"/>
                  <a:pt x="3685" y="6478"/>
                </a:cubicBezTo>
                <a:lnTo>
                  <a:pt x="3685" y="7242"/>
                </a:lnTo>
                <a:cubicBezTo>
                  <a:pt x="3685" y="7428"/>
                  <a:pt x="3778" y="7544"/>
                  <a:pt x="3778" y="7729"/>
                </a:cubicBezTo>
                <a:lnTo>
                  <a:pt x="2805" y="8308"/>
                </a:lnTo>
                <a:cubicBezTo>
                  <a:pt x="2434" y="8007"/>
                  <a:pt x="2040" y="7822"/>
                  <a:pt x="1553" y="7822"/>
                </a:cubicBezTo>
                <a:cubicBezTo>
                  <a:pt x="696" y="7914"/>
                  <a:pt x="116" y="8587"/>
                  <a:pt x="0" y="9374"/>
                </a:cubicBezTo>
                <a:cubicBezTo>
                  <a:pt x="0" y="10325"/>
                  <a:pt x="696" y="11020"/>
                  <a:pt x="1646" y="11020"/>
                </a:cubicBezTo>
                <a:cubicBezTo>
                  <a:pt x="2527" y="11020"/>
                  <a:pt x="3199" y="10325"/>
                  <a:pt x="3199" y="9467"/>
                </a:cubicBezTo>
                <a:lnTo>
                  <a:pt x="3199" y="8981"/>
                </a:lnTo>
                <a:lnTo>
                  <a:pt x="4056" y="8494"/>
                </a:lnTo>
                <a:cubicBezTo>
                  <a:pt x="4450" y="9073"/>
                  <a:pt x="5029" y="9560"/>
                  <a:pt x="5794" y="9653"/>
                </a:cubicBezTo>
                <a:lnTo>
                  <a:pt x="5794" y="10533"/>
                </a:lnTo>
                <a:cubicBezTo>
                  <a:pt x="5029" y="10719"/>
                  <a:pt x="4543" y="11391"/>
                  <a:pt x="4543" y="12179"/>
                </a:cubicBezTo>
                <a:cubicBezTo>
                  <a:pt x="4543" y="12943"/>
                  <a:pt x="5215" y="13616"/>
                  <a:pt x="6096" y="13708"/>
                </a:cubicBezTo>
                <a:cubicBezTo>
                  <a:pt x="6953" y="13708"/>
                  <a:pt x="7741" y="12943"/>
                  <a:pt x="7741" y="12063"/>
                </a:cubicBezTo>
                <a:cubicBezTo>
                  <a:pt x="7741" y="11298"/>
                  <a:pt x="7254" y="10719"/>
                  <a:pt x="6582" y="10533"/>
                </a:cubicBezTo>
                <a:lnTo>
                  <a:pt x="6582" y="9653"/>
                </a:lnTo>
                <a:cubicBezTo>
                  <a:pt x="7254" y="9560"/>
                  <a:pt x="7834" y="9073"/>
                  <a:pt x="8228" y="8494"/>
                </a:cubicBezTo>
                <a:lnTo>
                  <a:pt x="9178" y="8981"/>
                </a:lnTo>
                <a:cubicBezTo>
                  <a:pt x="9085" y="9166"/>
                  <a:pt x="9085" y="9282"/>
                  <a:pt x="9085" y="9467"/>
                </a:cubicBezTo>
                <a:cubicBezTo>
                  <a:pt x="9085" y="10278"/>
                  <a:pt x="9770" y="11027"/>
                  <a:pt x="10589" y="11027"/>
                </a:cubicBezTo>
                <a:cubicBezTo>
                  <a:pt x="10636" y="11027"/>
                  <a:pt x="10683" y="11025"/>
                  <a:pt x="10731" y="11020"/>
                </a:cubicBezTo>
                <a:cubicBezTo>
                  <a:pt x="11588" y="11020"/>
                  <a:pt x="12283" y="10325"/>
                  <a:pt x="12283" y="9560"/>
                </a:cubicBezTo>
                <a:cubicBezTo>
                  <a:pt x="12376" y="8587"/>
                  <a:pt x="11588" y="7822"/>
                  <a:pt x="10731" y="7822"/>
                </a:cubicBezTo>
                <a:cubicBezTo>
                  <a:pt x="10244" y="7822"/>
                  <a:pt x="9850" y="8007"/>
                  <a:pt x="9572" y="8308"/>
                </a:cubicBezTo>
                <a:lnTo>
                  <a:pt x="8506" y="7729"/>
                </a:lnTo>
                <a:cubicBezTo>
                  <a:pt x="8598" y="7544"/>
                  <a:pt x="8598" y="7428"/>
                  <a:pt x="8598" y="7242"/>
                </a:cubicBezTo>
                <a:lnTo>
                  <a:pt x="8598" y="6478"/>
                </a:lnTo>
                <a:cubicBezTo>
                  <a:pt x="8598" y="6269"/>
                  <a:pt x="8598" y="6084"/>
                  <a:pt x="8506" y="5898"/>
                </a:cubicBezTo>
                <a:lnTo>
                  <a:pt x="9572" y="5319"/>
                </a:lnTo>
                <a:cubicBezTo>
                  <a:pt x="9805" y="5630"/>
                  <a:pt x="10186" y="5827"/>
                  <a:pt x="10591" y="5827"/>
                </a:cubicBezTo>
                <a:cubicBezTo>
                  <a:pt x="10668" y="5827"/>
                  <a:pt x="10746" y="5820"/>
                  <a:pt x="10823" y="5806"/>
                </a:cubicBezTo>
                <a:cubicBezTo>
                  <a:pt x="11588" y="5806"/>
                  <a:pt x="12283" y="5110"/>
                  <a:pt x="12283" y="4253"/>
                </a:cubicBezTo>
                <a:cubicBezTo>
                  <a:pt x="12376" y="3372"/>
                  <a:pt x="11588" y="2607"/>
                  <a:pt x="10731" y="2607"/>
                </a:cubicBezTo>
                <a:cubicBezTo>
                  <a:pt x="9850" y="2607"/>
                  <a:pt x="9085" y="3279"/>
                  <a:pt x="9085" y="4253"/>
                </a:cubicBezTo>
                <a:cubicBezTo>
                  <a:pt x="9085" y="4346"/>
                  <a:pt x="9085" y="4531"/>
                  <a:pt x="9178" y="4647"/>
                </a:cubicBezTo>
                <a:lnTo>
                  <a:pt x="8228" y="5226"/>
                </a:lnTo>
                <a:cubicBezTo>
                  <a:pt x="7834" y="4531"/>
                  <a:pt x="7254" y="4160"/>
                  <a:pt x="6582" y="4067"/>
                </a:cubicBezTo>
                <a:lnTo>
                  <a:pt x="6582" y="3187"/>
                </a:lnTo>
                <a:cubicBezTo>
                  <a:pt x="7254" y="3001"/>
                  <a:pt x="7834" y="2329"/>
                  <a:pt x="7741" y="1541"/>
                </a:cubicBezTo>
                <a:cubicBezTo>
                  <a:pt x="7741" y="684"/>
                  <a:pt x="7069" y="12"/>
                  <a:pt x="6188" y="12"/>
                </a:cubicBezTo>
                <a:cubicBezTo>
                  <a:pt x="6132" y="4"/>
                  <a:pt x="6076" y="0"/>
                  <a:pt x="6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6"/>
          <p:cNvGrpSpPr/>
          <p:nvPr/>
        </p:nvGrpSpPr>
        <p:grpSpPr>
          <a:xfrm>
            <a:off x="4916289" y="1856097"/>
            <a:ext cx="322135" cy="319932"/>
            <a:chOff x="6175826" y="1597550"/>
            <a:chExt cx="322135" cy="319932"/>
          </a:xfrm>
        </p:grpSpPr>
        <p:sp>
          <p:nvSpPr>
            <p:cNvPr id="819" name="Google Shape;819;p46"/>
            <p:cNvSpPr/>
            <p:nvPr/>
          </p:nvSpPr>
          <p:spPr>
            <a:xfrm>
              <a:off x="6175826" y="1667729"/>
              <a:ext cx="322135" cy="249754"/>
            </a:xfrm>
            <a:custGeom>
              <a:avLst/>
              <a:gdLst/>
              <a:ahLst/>
              <a:cxnLst/>
              <a:rect l="l" t="t" r="r" b="b"/>
              <a:pathLst>
                <a:path w="13721" h="10638" extrusionOk="0">
                  <a:moveTo>
                    <a:pt x="1159" y="789"/>
                  </a:moveTo>
                  <a:cubicBezTo>
                    <a:pt x="1368" y="789"/>
                    <a:pt x="1646" y="974"/>
                    <a:pt x="1646" y="1159"/>
                  </a:cubicBezTo>
                  <a:lnTo>
                    <a:pt x="1646" y="3871"/>
                  </a:lnTo>
                  <a:cubicBezTo>
                    <a:pt x="1646" y="4149"/>
                    <a:pt x="1739" y="4450"/>
                    <a:pt x="1947" y="4728"/>
                  </a:cubicBezTo>
                  <a:lnTo>
                    <a:pt x="3593" y="6281"/>
                  </a:lnTo>
                  <a:lnTo>
                    <a:pt x="4172" y="5794"/>
                  </a:lnTo>
                  <a:lnTo>
                    <a:pt x="2527" y="4149"/>
                  </a:lnTo>
                  <a:cubicBezTo>
                    <a:pt x="2434" y="4056"/>
                    <a:pt x="2434" y="3964"/>
                    <a:pt x="2434" y="3871"/>
                  </a:cubicBezTo>
                  <a:lnTo>
                    <a:pt x="2434" y="3685"/>
                  </a:lnTo>
                  <a:cubicBezTo>
                    <a:pt x="2527" y="3570"/>
                    <a:pt x="2619" y="3477"/>
                    <a:pt x="2805" y="3477"/>
                  </a:cubicBezTo>
                  <a:cubicBezTo>
                    <a:pt x="2897" y="3477"/>
                    <a:pt x="3013" y="3477"/>
                    <a:pt x="3106" y="3570"/>
                  </a:cubicBezTo>
                  <a:lnTo>
                    <a:pt x="6490" y="6953"/>
                  </a:lnTo>
                  <a:lnTo>
                    <a:pt x="6490" y="9850"/>
                  </a:lnTo>
                  <a:lnTo>
                    <a:pt x="3871" y="9850"/>
                  </a:lnTo>
                  <a:lnTo>
                    <a:pt x="3871" y="8506"/>
                  </a:lnTo>
                  <a:lnTo>
                    <a:pt x="789" y="5030"/>
                  </a:lnTo>
                  <a:lnTo>
                    <a:pt x="789" y="1159"/>
                  </a:lnTo>
                  <a:cubicBezTo>
                    <a:pt x="789" y="974"/>
                    <a:pt x="974" y="789"/>
                    <a:pt x="1159" y="789"/>
                  </a:cubicBezTo>
                  <a:close/>
                  <a:moveTo>
                    <a:pt x="12469" y="789"/>
                  </a:moveTo>
                  <a:cubicBezTo>
                    <a:pt x="12654" y="789"/>
                    <a:pt x="12863" y="974"/>
                    <a:pt x="12863" y="1159"/>
                  </a:cubicBezTo>
                  <a:lnTo>
                    <a:pt x="12863" y="5030"/>
                  </a:lnTo>
                  <a:lnTo>
                    <a:pt x="9757" y="8506"/>
                  </a:lnTo>
                  <a:lnTo>
                    <a:pt x="9757" y="9850"/>
                  </a:lnTo>
                  <a:lnTo>
                    <a:pt x="7254" y="9850"/>
                  </a:lnTo>
                  <a:lnTo>
                    <a:pt x="7254" y="6953"/>
                  </a:lnTo>
                  <a:lnTo>
                    <a:pt x="10638" y="3570"/>
                  </a:lnTo>
                  <a:cubicBezTo>
                    <a:pt x="10704" y="3504"/>
                    <a:pt x="10769" y="3438"/>
                    <a:pt x="10867" y="3438"/>
                  </a:cubicBezTo>
                  <a:cubicBezTo>
                    <a:pt x="10908" y="3438"/>
                    <a:pt x="10954" y="3450"/>
                    <a:pt x="11009" y="3477"/>
                  </a:cubicBezTo>
                  <a:cubicBezTo>
                    <a:pt x="11217" y="3570"/>
                    <a:pt x="11310" y="3685"/>
                    <a:pt x="11310" y="3871"/>
                  </a:cubicBezTo>
                  <a:cubicBezTo>
                    <a:pt x="11310" y="3964"/>
                    <a:pt x="11217" y="4056"/>
                    <a:pt x="11125" y="4149"/>
                  </a:cubicBezTo>
                  <a:lnTo>
                    <a:pt x="9572" y="5794"/>
                  </a:lnTo>
                  <a:lnTo>
                    <a:pt x="10151" y="6281"/>
                  </a:lnTo>
                  <a:lnTo>
                    <a:pt x="11704" y="4728"/>
                  </a:lnTo>
                  <a:cubicBezTo>
                    <a:pt x="11982" y="4450"/>
                    <a:pt x="12075" y="4149"/>
                    <a:pt x="12075" y="3871"/>
                  </a:cubicBezTo>
                  <a:lnTo>
                    <a:pt x="12075" y="1159"/>
                  </a:lnTo>
                  <a:cubicBezTo>
                    <a:pt x="12075" y="974"/>
                    <a:pt x="12283" y="789"/>
                    <a:pt x="12469" y="789"/>
                  </a:cubicBezTo>
                  <a:close/>
                  <a:moveTo>
                    <a:pt x="1275" y="1"/>
                  </a:moveTo>
                  <a:cubicBezTo>
                    <a:pt x="580" y="1"/>
                    <a:pt x="1" y="487"/>
                    <a:pt x="1" y="1159"/>
                  </a:cubicBezTo>
                  <a:lnTo>
                    <a:pt x="1" y="5308"/>
                  </a:lnTo>
                  <a:lnTo>
                    <a:pt x="3106" y="8784"/>
                  </a:lnTo>
                  <a:lnTo>
                    <a:pt x="3106" y="10638"/>
                  </a:lnTo>
                  <a:lnTo>
                    <a:pt x="10638" y="10638"/>
                  </a:lnTo>
                  <a:lnTo>
                    <a:pt x="10638" y="8784"/>
                  </a:lnTo>
                  <a:lnTo>
                    <a:pt x="13720" y="5308"/>
                  </a:lnTo>
                  <a:lnTo>
                    <a:pt x="13720" y="1159"/>
                  </a:lnTo>
                  <a:cubicBezTo>
                    <a:pt x="13720" y="580"/>
                    <a:pt x="13141" y="1"/>
                    <a:pt x="12469" y="1"/>
                  </a:cubicBezTo>
                  <a:cubicBezTo>
                    <a:pt x="11797" y="1"/>
                    <a:pt x="11310" y="487"/>
                    <a:pt x="11310" y="1159"/>
                  </a:cubicBezTo>
                  <a:lnTo>
                    <a:pt x="11310" y="2712"/>
                  </a:lnTo>
                  <a:cubicBezTo>
                    <a:pt x="11125" y="2712"/>
                    <a:pt x="11009" y="2619"/>
                    <a:pt x="10916" y="2619"/>
                  </a:cubicBezTo>
                  <a:cubicBezTo>
                    <a:pt x="10545" y="2619"/>
                    <a:pt x="10244" y="2805"/>
                    <a:pt x="10059" y="2990"/>
                  </a:cubicBezTo>
                  <a:lnTo>
                    <a:pt x="6860" y="6188"/>
                  </a:lnTo>
                  <a:lnTo>
                    <a:pt x="3685" y="2990"/>
                  </a:lnTo>
                  <a:cubicBezTo>
                    <a:pt x="3477" y="2805"/>
                    <a:pt x="3199" y="2712"/>
                    <a:pt x="2897" y="2619"/>
                  </a:cubicBezTo>
                  <a:cubicBezTo>
                    <a:pt x="2712" y="2619"/>
                    <a:pt x="2527" y="2712"/>
                    <a:pt x="2434" y="2712"/>
                  </a:cubicBezTo>
                  <a:lnTo>
                    <a:pt x="2434" y="1159"/>
                  </a:lnTo>
                  <a:cubicBezTo>
                    <a:pt x="2434" y="580"/>
                    <a:pt x="1855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6250911" y="1597550"/>
              <a:ext cx="172513" cy="108818"/>
            </a:xfrm>
            <a:custGeom>
              <a:avLst/>
              <a:gdLst/>
              <a:ahLst/>
              <a:cxnLst/>
              <a:rect l="l" t="t" r="r" b="b"/>
              <a:pathLst>
                <a:path w="7348" h="4635" extrusionOk="0">
                  <a:moveTo>
                    <a:pt x="4242" y="765"/>
                  </a:moveTo>
                  <a:cubicBezTo>
                    <a:pt x="4914" y="765"/>
                    <a:pt x="5493" y="1344"/>
                    <a:pt x="5493" y="2039"/>
                  </a:cubicBezTo>
                  <a:lnTo>
                    <a:pt x="5493" y="2318"/>
                  </a:lnTo>
                  <a:lnTo>
                    <a:pt x="5795" y="2410"/>
                  </a:lnTo>
                  <a:cubicBezTo>
                    <a:pt x="6189" y="2410"/>
                    <a:pt x="6467" y="2804"/>
                    <a:pt x="6467" y="3198"/>
                  </a:cubicBezTo>
                  <a:cubicBezTo>
                    <a:pt x="6467" y="3569"/>
                    <a:pt x="6073" y="3870"/>
                    <a:pt x="5702" y="3870"/>
                  </a:cubicBezTo>
                  <a:lnTo>
                    <a:pt x="1553" y="3870"/>
                  </a:lnTo>
                  <a:cubicBezTo>
                    <a:pt x="1553" y="3870"/>
                    <a:pt x="858" y="3569"/>
                    <a:pt x="858" y="3082"/>
                  </a:cubicBezTo>
                  <a:cubicBezTo>
                    <a:pt x="858" y="2804"/>
                    <a:pt x="1067" y="2410"/>
                    <a:pt x="1438" y="2410"/>
                  </a:cubicBezTo>
                  <a:lnTo>
                    <a:pt x="1832" y="2318"/>
                  </a:lnTo>
                  <a:lnTo>
                    <a:pt x="1832" y="2039"/>
                  </a:lnTo>
                  <a:cubicBezTo>
                    <a:pt x="1832" y="1553"/>
                    <a:pt x="2226" y="1159"/>
                    <a:pt x="2712" y="1159"/>
                  </a:cubicBezTo>
                  <a:cubicBezTo>
                    <a:pt x="2805" y="1159"/>
                    <a:pt x="2898" y="1251"/>
                    <a:pt x="2990" y="1251"/>
                  </a:cubicBezTo>
                  <a:lnTo>
                    <a:pt x="3176" y="1344"/>
                  </a:lnTo>
                  <a:lnTo>
                    <a:pt x="3384" y="1159"/>
                  </a:lnTo>
                  <a:cubicBezTo>
                    <a:pt x="3570" y="973"/>
                    <a:pt x="3964" y="765"/>
                    <a:pt x="4242" y="765"/>
                  </a:cubicBezTo>
                  <a:close/>
                  <a:moveTo>
                    <a:pt x="4242" y="0"/>
                  </a:moveTo>
                  <a:cubicBezTo>
                    <a:pt x="3755" y="0"/>
                    <a:pt x="3384" y="93"/>
                    <a:pt x="2990" y="394"/>
                  </a:cubicBezTo>
                  <a:lnTo>
                    <a:pt x="2596" y="394"/>
                  </a:lnTo>
                  <a:cubicBezTo>
                    <a:pt x="1832" y="394"/>
                    <a:pt x="1252" y="973"/>
                    <a:pt x="1067" y="1645"/>
                  </a:cubicBezTo>
                  <a:cubicBezTo>
                    <a:pt x="487" y="1924"/>
                    <a:pt x="1" y="2503"/>
                    <a:pt x="1" y="3082"/>
                  </a:cubicBezTo>
                  <a:cubicBezTo>
                    <a:pt x="1" y="3963"/>
                    <a:pt x="673" y="4635"/>
                    <a:pt x="1553" y="4635"/>
                  </a:cubicBezTo>
                  <a:lnTo>
                    <a:pt x="5702" y="4635"/>
                  </a:lnTo>
                  <a:cubicBezTo>
                    <a:pt x="6559" y="4635"/>
                    <a:pt x="7231" y="4056"/>
                    <a:pt x="7231" y="3198"/>
                  </a:cubicBezTo>
                  <a:cubicBezTo>
                    <a:pt x="7347" y="2503"/>
                    <a:pt x="6861" y="1924"/>
                    <a:pt x="6281" y="1645"/>
                  </a:cubicBezTo>
                  <a:cubicBezTo>
                    <a:pt x="6073" y="672"/>
                    <a:pt x="5215" y="0"/>
                    <a:pt x="4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Policy and Curriculum Recommendations</a:t>
            </a:r>
            <a:endParaRPr dirty="0"/>
          </a:p>
        </p:txBody>
      </p:sp>
      <p:sp>
        <p:nvSpPr>
          <p:cNvPr id="1377" name="Google Shape;1377;p69"/>
          <p:cNvSpPr txBox="1"/>
          <p:nvPr/>
        </p:nvSpPr>
        <p:spPr>
          <a:xfrm>
            <a:off x="5706742" y="1627209"/>
            <a:ext cx="21753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79" name="Google Shape;1379;p69"/>
          <p:cNvSpPr txBox="1"/>
          <p:nvPr/>
        </p:nvSpPr>
        <p:spPr>
          <a:xfrm>
            <a:off x="1225339" y="2635799"/>
            <a:ext cx="21753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80" name="Google Shape;1380;p69"/>
          <p:cNvSpPr txBox="1"/>
          <p:nvPr/>
        </p:nvSpPr>
        <p:spPr>
          <a:xfrm>
            <a:off x="5706742" y="1240936"/>
            <a:ext cx="2175300" cy="89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Foster Collaborative Policy Design</a:t>
            </a:r>
            <a:endParaRPr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1381" name="Google Shape;1381;p69"/>
          <p:cNvSpPr txBox="1"/>
          <p:nvPr/>
        </p:nvSpPr>
        <p:spPr>
          <a:xfrm>
            <a:off x="5812639" y="2262549"/>
            <a:ext cx="2175300" cy="6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Promote Equity and Access</a:t>
            </a:r>
          </a:p>
        </p:txBody>
      </p:sp>
      <p:sp>
        <p:nvSpPr>
          <p:cNvPr id="1383" name="Google Shape;1383;p69"/>
          <p:cNvSpPr txBox="1"/>
          <p:nvPr/>
        </p:nvSpPr>
        <p:spPr>
          <a:xfrm>
            <a:off x="1225339" y="1385062"/>
            <a:ext cx="2175300" cy="75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Build AI Literacy into National Curricula</a:t>
            </a:r>
            <a:endParaRPr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1384" name="Google Shape;1384;p69"/>
          <p:cNvSpPr txBox="1"/>
          <p:nvPr/>
        </p:nvSpPr>
        <p:spPr>
          <a:xfrm>
            <a:off x="1225339" y="2389749"/>
            <a:ext cx="2175300" cy="69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Require Pre- and In-Service Teacher Training</a:t>
            </a:r>
            <a:endParaRPr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1385" name="Google Shape;1385;p69"/>
          <p:cNvSpPr/>
          <p:nvPr/>
        </p:nvSpPr>
        <p:spPr>
          <a:xfrm>
            <a:off x="3527664" y="1385063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69"/>
          <p:cNvSpPr/>
          <p:nvPr/>
        </p:nvSpPr>
        <p:spPr>
          <a:xfrm>
            <a:off x="5035311" y="1385063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69"/>
          <p:cNvSpPr/>
          <p:nvPr/>
        </p:nvSpPr>
        <p:spPr>
          <a:xfrm>
            <a:off x="3527664" y="2389738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69"/>
          <p:cNvSpPr/>
          <p:nvPr/>
        </p:nvSpPr>
        <p:spPr>
          <a:xfrm>
            <a:off x="5035311" y="2389738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69"/>
          <p:cNvSpPr txBox="1"/>
          <p:nvPr/>
        </p:nvSpPr>
        <p:spPr>
          <a:xfrm>
            <a:off x="5706742" y="3654255"/>
            <a:ext cx="21753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90" name="Google Shape;1390;p69"/>
          <p:cNvSpPr txBox="1"/>
          <p:nvPr/>
        </p:nvSpPr>
        <p:spPr>
          <a:xfrm>
            <a:off x="5743361" y="3719958"/>
            <a:ext cx="217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Policy must support holistic, values-driven AI literacy</a:t>
            </a:r>
            <a:endParaRPr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1391" name="Google Shape;1391;p69"/>
          <p:cNvSpPr/>
          <p:nvPr/>
        </p:nvSpPr>
        <p:spPr>
          <a:xfrm>
            <a:off x="3527739" y="3394431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2" name="Google Shape;1392;p69"/>
          <p:cNvCxnSpPr>
            <a:stCxn id="1385" idx="2"/>
            <a:endCxn id="1387" idx="5"/>
          </p:cNvCxnSpPr>
          <p:nvPr/>
        </p:nvCxnSpPr>
        <p:spPr>
          <a:xfrm>
            <a:off x="3670839" y="1957762"/>
            <a:ext cx="375000" cy="43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3" name="Google Shape;1393;p69"/>
          <p:cNvCxnSpPr>
            <a:stCxn id="1387" idx="2"/>
            <a:endCxn id="1391" idx="5"/>
          </p:cNvCxnSpPr>
          <p:nvPr/>
        </p:nvCxnSpPr>
        <p:spPr>
          <a:xfrm>
            <a:off x="3670839" y="2962437"/>
            <a:ext cx="375000" cy="43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4" name="Google Shape;1394;p69"/>
          <p:cNvCxnSpPr>
            <a:stCxn id="1391" idx="1"/>
            <a:endCxn id="1395" idx="3"/>
          </p:cNvCxnSpPr>
          <p:nvPr/>
        </p:nvCxnSpPr>
        <p:spPr>
          <a:xfrm rot="10800000" flipH="1">
            <a:off x="4045764" y="3684831"/>
            <a:ext cx="989400" cy="28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6" name="Google Shape;1396;p69"/>
          <p:cNvCxnSpPr>
            <a:stCxn id="1388" idx="5"/>
            <a:endCxn id="1386" idx="2"/>
          </p:cNvCxnSpPr>
          <p:nvPr/>
        </p:nvCxnSpPr>
        <p:spPr>
          <a:xfrm rot="10800000">
            <a:off x="5178636" y="1957738"/>
            <a:ext cx="374700" cy="43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97" name="Google Shape;1397;p69"/>
          <p:cNvGrpSpPr/>
          <p:nvPr/>
        </p:nvGrpSpPr>
        <p:grpSpPr>
          <a:xfrm>
            <a:off x="5205998" y="1510627"/>
            <a:ext cx="319951" cy="321595"/>
            <a:chOff x="1945248" y="3674439"/>
            <a:chExt cx="319951" cy="321595"/>
          </a:xfrm>
        </p:grpSpPr>
        <p:sp>
          <p:nvSpPr>
            <p:cNvPr id="1398" name="Google Shape;1398;p69"/>
            <p:cNvSpPr/>
            <p:nvPr/>
          </p:nvSpPr>
          <p:spPr>
            <a:xfrm>
              <a:off x="2047545" y="3767486"/>
              <a:ext cx="115368" cy="133329"/>
            </a:xfrm>
            <a:custGeom>
              <a:avLst/>
              <a:gdLst/>
              <a:ahLst/>
              <a:cxnLst/>
              <a:rect l="l" t="t" r="r" b="b"/>
              <a:pathLst>
                <a:path w="4914" h="5679" extrusionOk="0">
                  <a:moveTo>
                    <a:pt x="2017" y="858"/>
                  </a:moveTo>
                  <a:lnTo>
                    <a:pt x="2017" y="4821"/>
                  </a:lnTo>
                  <a:cubicBezTo>
                    <a:pt x="1345" y="4636"/>
                    <a:pt x="858" y="4057"/>
                    <a:pt x="858" y="3269"/>
                  </a:cubicBezTo>
                  <a:lnTo>
                    <a:pt x="858" y="2504"/>
                  </a:lnTo>
                  <a:cubicBezTo>
                    <a:pt x="858" y="1739"/>
                    <a:pt x="1345" y="1044"/>
                    <a:pt x="2017" y="858"/>
                  </a:cubicBezTo>
                  <a:close/>
                  <a:moveTo>
                    <a:pt x="2897" y="858"/>
                  </a:moveTo>
                  <a:cubicBezTo>
                    <a:pt x="3569" y="1044"/>
                    <a:pt x="4056" y="1739"/>
                    <a:pt x="4056" y="2504"/>
                  </a:cubicBezTo>
                  <a:lnTo>
                    <a:pt x="4056" y="3269"/>
                  </a:lnTo>
                  <a:cubicBezTo>
                    <a:pt x="4056" y="4057"/>
                    <a:pt x="3569" y="4636"/>
                    <a:pt x="2897" y="4821"/>
                  </a:cubicBezTo>
                  <a:lnTo>
                    <a:pt x="2897" y="858"/>
                  </a:lnTo>
                  <a:close/>
                  <a:moveTo>
                    <a:pt x="2503" y="1"/>
                  </a:moveTo>
                  <a:cubicBezTo>
                    <a:pt x="1159" y="1"/>
                    <a:pt x="0" y="1160"/>
                    <a:pt x="0" y="2504"/>
                  </a:cubicBezTo>
                  <a:lnTo>
                    <a:pt x="0" y="3269"/>
                  </a:lnTo>
                  <a:cubicBezTo>
                    <a:pt x="0" y="4636"/>
                    <a:pt x="1159" y="5679"/>
                    <a:pt x="2503" y="5679"/>
                  </a:cubicBezTo>
                  <a:cubicBezTo>
                    <a:pt x="3755" y="5679"/>
                    <a:pt x="4914" y="4636"/>
                    <a:pt x="4914" y="3269"/>
                  </a:cubicBezTo>
                  <a:lnTo>
                    <a:pt x="4914" y="2504"/>
                  </a:lnTo>
                  <a:cubicBezTo>
                    <a:pt x="4914" y="1160"/>
                    <a:pt x="3755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9"/>
            <p:cNvSpPr/>
            <p:nvPr/>
          </p:nvSpPr>
          <p:spPr>
            <a:xfrm>
              <a:off x="1945248" y="3674439"/>
              <a:ext cx="319951" cy="321595"/>
            </a:xfrm>
            <a:custGeom>
              <a:avLst/>
              <a:gdLst/>
              <a:ahLst/>
              <a:cxnLst/>
              <a:rect l="l" t="t" r="r" b="b"/>
              <a:pathLst>
                <a:path w="13628" h="13698" extrusionOk="0">
                  <a:moveTo>
                    <a:pt x="10429" y="3176"/>
                  </a:moveTo>
                  <a:lnTo>
                    <a:pt x="10429" y="10430"/>
                  </a:lnTo>
                  <a:lnTo>
                    <a:pt x="3199" y="10430"/>
                  </a:lnTo>
                  <a:lnTo>
                    <a:pt x="3199" y="3176"/>
                  </a:lnTo>
                  <a:close/>
                  <a:moveTo>
                    <a:pt x="3199" y="1"/>
                  </a:moveTo>
                  <a:lnTo>
                    <a:pt x="3199" y="2411"/>
                  </a:lnTo>
                  <a:lnTo>
                    <a:pt x="2434" y="2411"/>
                  </a:lnTo>
                  <a:lnTo>
                    <a:pt x="2434" y="3176"/>
                  </a:lnTo>
                  <a:lnTo>
                    <a:pt x="1" y="3176"/>
                  </a:lnTo>
                  <a:lnTo>
                    <a:pt x="1" y="3964"/>
                  </a:lnTo>
                  <a:lnTo>
                    <a:pt x="2434" y="3964"/>
                  </a:lnTo>
                  <a:lnTo>
                    <a:pt x="2434" y="4821"/>
                  </a:lnTo>
                  <a:lnTo>
                    <a:pt x="1" y="4821"/>
                  </a:lnTo>
                  <a:lnTo>
                    <a:pt x="1" y="5586"/>
                  </a:lnTo>
                  <a:lnTo>
                    <a:pt x="2434" y="5586"/>
                  </a:lnTo>
                  <a:lnTo>
                    <a:pt x="2434" y="6467"/>
                  </a:lnTo>
                  <a:lnTo>
                    <a:pt x="1" y="6467"/>
                  </a:lnTo>
                  <a:lnTo>
                    <a:pt x="1" y="7232"/>
                  </a:lnTo>
                  <a:lnTo>
                    <a:pt x="2434" y="7232"/>
                  </a:lnTo>
                  <a:lnTo>
                    <a:pt x="2434" y="8020"/>
                  </a:lnTo>
                  <a:lnTo>
                    <a:pt x="1" y="8020"/>
                  </a:lnTo>
                  <a:lnTo>
                    <a:pt x="1" y="8784"/>
                  </a:lnTo>
                  <a:lnTo>
                    <a:pt x="2434" y="8784"/>
                  </a:lnTo>
                  <a:lnTo>
                    <a:pt x="2434" y="9642"/>
                  </a:lnTo>
                  <a:lnTo>
                    <a:pt x="1" y="9642"/>
                  </a:lnTo>
                  <a:lnTo>
                    <a:pt x="1" y="10430"/>
                  </a:lnTo>
                  <a:lnTo>
                    <a:pt x="2434" y="10430"/>
                  </a:lnTo>
                  <a:lnTo>
                    <a:pt x="2434" y="11287"/>
                  </a:lnTo>
                  <a:lnTo>
                    <a:pt x="3199" y="11287"/>
                  </a:lnTo>
                  <a:lnTo>
                    <a:pt x="3199" y="13697"/>
                  </a:lnTo>
                  <a:lnTo>
                    <a:pt x="3963" y="13697"/>
                  </a:lnTo>
                  <a:lnTo>
                    <a:pt x="3963" y="11287"/>
                  </a:lnTo>
                  <a:lnTo>
                    <a:pt x="4844" y="11287"/>
                  </a:lnTo>
                  <a:lnTo>
                    <a:pt x="4844" y="13697"/>
                  </a:lnTo>
                  <a:lnTo>
                    <a:pt x="5609" y="13697"/>
                  </a:lnTo>
                  <a:lnTo>
                    <a:pt x="5609" y="11287"/>
                  </a:lnTo>
                  <a:lnTo>
                    <a:pt x="6374" y="11287"/>
                  </a:lnTo>
                  <a:lnTo>
                    <a:pt x="6374" y="13697"/>
                  </a:lnTo>
                  <a:lnTo>
                    <a:pt x="7254" y="13697"/>
                  </a:lnTo>
                  <a:lnTo>
                    <a:pt x="7254" y="11287"/>
                  </a:lnTo>
                  <a:lnTo>
                    <a:pt x="8019" y="11287"/>
                  </a:lnTo>
                  <a:lnTo>
                    <a:pt x="8019" y="13697"/>
                  </a:lnTo>
                  <a:lnTo>
                    <a:pt x="8900" y="13697"/>
                  </a:lnTo>
                  <a:lnTo>
                    <a:pt x="8900" y="11287"/>
                  </a:lnTo>
                  <a:lnTo>
                    <a:pt x="9665" y="11287"/>
                  </a:lnTo>
                  <a:lnTo>
                    <a:pt x="9665" y="13697"/>
                  </a:lnTo>
                  <a:lnTo>
                    <a:pt x="10429" y="13697"/>
                  </a:lnTo>
                  <a:lnTo>
                    <a:pt x="10429" y="11287"/>
                  </a:lnTo>
                  <a:lnTo>
                    <a:pt x="11217" y="11287"/>
                  </a:lnTo>
                  <a:lnTo>
                    <a:pt x="11217" y="10430"/>
                  </a:lnTo>
                  <a:lnTo>
                    <a:pt x="13628" y="10430"/>
                  </a:lnTo>
                  <a:lnTo>
                    <a:pt x="13628" y="9642"/>
                  </a:lnTo>
                  <a:lnTo>
                    <a:pt x="11217" y="9642"/>
                  </a:lnTo>
                  <a:lnTo>
                    <a:pt x="11217" y="8784"/>
                  </a:lnTo>
                  <a:lnTo>
                    <a:pt x="13628" y="8784"/>
                  </a:lnTo>
                  <a:lnTo>
                    <a:pt x="13628" y="8020"/>
                  </a:lnTo>
                  <a:lnTo>
                    <a:pt x="11217" y="8020"/>
                  </a:lnTo>
                  <a:lnTo>
                    <a:pt x="11217" y="7232"/>
                  </a:lnTo>
                  <a:lnTo>
                    <a:pt x="13628" y="7232"/>
                  </a:lnTo>
                  <a:lnTo>
                    <a:pt x="13628" y="6467"/>
                  </a:lnTo>
                  <a:lnTo>
                    <a:pt x="11217" y="6467"/>
                  </a:lnTo>
                  <a:lnTo>
                    <a:pt x="11217" y="5586"/>
                  </a:lnTo>
                  <a:lnTo>
                    <a:pt x="13628" y="5586"/>
                  </a:lnTo>
                  <a:lnTo>
                    <a:pt x="13628" y="4821"/>
                  </a:lnTo>
                  <a:lnTo>
                    <a:pt x="11217" y="4821"/>
                  </a:lnTo>
                  <a:lnTo>
                    <a:pt x="11217" y="3964"/>
                  </a:lnTo>
                  <a:lnTo>
                    <a:pt x="13628" y="3964"/>
                  </a:lnTo>
                  <a:lnTo>
                    <a:pt x="13628" y="3176"/>
                  </a:lnTo>
                  <a:lnTo>
                    <a:pt x="11217" y="3176"/>
                  </a:lnTo>
                  <a:lnTo>
                    <a:pt x="11217" y="2411"/>
                  </a:lnTo>
                  <a:lnTo>
                    <a:pt x="10429" y="2411"/>
                  </a:lnTo>
                  <a:lnTo>
                    <a:pt x="10429" y="1"/>
                  </a:lnTo>
                  <a:lnTo>
                    <a:pt x="9665" y="1"/>
                  </a:lnTo>
                  <a:lnTo>
                    <a:pt x="9665" y="2411"/>
                  </a:lnTo>
                  <a:lnTo>
                    <a:pt x="8900" y="2411"/>
                  </a:lnTo>
                  <a:lnTo>
                    <a:pt x="8900" y="1"/>
                  </a:lnTo>
                  <a:lnTo>
                    <a:pt x="8019" y="1"/>
                  </a:lnTo>
                  <a:lnTo>
                    <a:pt x="8019" y="2411"/>
                  </a:lnTo>
                  <a:lnTo>
                    <a:pt x="7254" y="2411"/>
                  </a:lnTo>
                  <a:lnTo>
                    <a:pt x="7254" y="1"/>
                  </a:lnTo>
                  <a:lnTo>
                    <a:pt x="6374" y="1"/>
                  </a:lnTo>
                  <a:lnTo>
                    <a:pt x="6374" y="2411"/>
                  </a:lnTo>
                  <a:lnTo>
                    <a:pt x="5609" y="2411"/>
                  </a:lnTo>
                  <a:lnTo>
                    <a:pt x="5609" y="1"/>
                  </a:lnTo>
                  <a:lnTo>
                    <a:pt x="4844" y="1"/>
                  </a:lnTo>
                  <a:lnTo>
                    <a:pt x="4844" y="2411"/>
                  </a:lnTo>
                  <a:lnTo>
                    <a:pt x="3963" y="2411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" name="Google Shape;1400;p69"/>
          <p:cNvSpPr/>
          <p:nvPr/>
        </p:nvSpPr>
        <p:spPr>
          <a:xfrm>
            <a:off x="3743817" y="3519984"/>
            <a:ext cx="229070" cy="321595"/>
          </a:xfrm>
          <a:custGeom>
            <a:avLst/>
            <a:gdLst/>
            <a:ahLst/>
            <a:cxnLst/>
            <a:rect l="l" t="t" r="r" b="b"/>
            <a:pathLst>
              <a:path w="9757" h="13698" extrusionOk="0">
                <a:moveTo>
                  <a:pt x="5701" y="766"/>
                </a:moveTo>
                <a:cubicBezTo>
                  <a:pt x="6767" y="766"/>
                  <a:pt x="7532" y="1646"/>
                  <a:pt x="7532" y="2597"/>
                </a:cubicBezTo>
                <a:lnTo>
                  <a:pt x="7532" y="2991"/>
                </a:lnTo>
                <a:lnTo>
                  <a:pt x="7926" y="2991"/>
                </a:lnTo>
                <a:cubicBezTo>
                  <a:pt x="8505" y="3083"/>
                  <a:pt x="8969" y="3570"/>
                  <a:pt x="8969" y="4149"/>
                </a:cubicBezTo>
                <a:cubicBezTo>
                  <a:pt x="8969" y="4821"/>
                  <a:pt x="8389" y="5401"/>
                  <a:pt x="7717" y="5401"/>
                </a:cubicBezTo>
                <a:lnTo>
                  <a:pt x="2016" y="5401"/>
                </a:lnTo>
                <a:cubicBezTo>
                  <a:pt x="1344" y="5401"/>
                  <a:pt x="858" y="4821"/>
                  <a:pt x="858" y="4149"/>
                </a:cubicBezTo>
                <a:cubicBezTo>
                  <a:pt x="858" y="3570"/>
                  <a:pt x="1251" y="3083"/>
                  <a:pt x="1831" y="2991"/>
                </a:cubicBezTo>
                <a:lnTo>
                  <a:pt x="2225" y="2991"/>
                </a:lnTo>
                <a:lnTo>
                  <a:pt x="2225" y="2597"/>
                </a:lnTo>
                <a:cubicBezTo>
                  <a:pt x="2225" y="1925"/>
                  <a:pt x="2804" y="1345"/>
                  <a:pt x="3476" y="1345"/>
                </a:cubicBezTo>
                <a:cubicBezTo>
                  <a:pt x="3662" y="1345"/>
                  <a:pt x="3754" y="1345"/>
                  <a:pt x="3963" y="1438"/>
                </a:cubicBezTo>
                <a:lnTo>
                  <a:pt x="4241" y="1531"/>
                </a:lnTo>
                <a:lnTo>
                  <a:pt x="4450" y="1345"/>
                </a:lnTo>
                <a:cubicBezTo>
                  <a:pt x="4728" y="951"/>
                  <a:pt x="5214" y="766"/>
                  <a:pt x="5701" y="766"/>
                </a:cubicBezTo>
                <a:close/>
                <a:moveTo>
                  <a:pt x="7224" y="10995"/>
                </a:moveTo>
                <a:cubicBezTo>
                  <a:pt x="7265" y="10995"/>
                  <a:pt x="7306" y="10999"/>
                  <a:pt x="7347" y="11009"/>
                </a:cubicBezTo>
                <a:cubicBezTo>
                  <a:pt x="7810" y="11009"/>
                  <a:pt x="8111" y="11380"/>
                  <a:pt x="8111" y="11774"/>
                </a:cubicBezTo>
                <a:lnTo>
                  <a:pt x="8111" y="12075"/>
                </a:lnTo>
                <a:lnTo>
                  <a:pt x="6559" y="12075"/>
                </a:lnTo>
                <a:lnTo>
                  <a:pt x="6559" y="11774"/>
                </a:lnTo>
                <a:cubicBezTo>
                  <a:pt x="6559" y="11338"/>
                  <a:pt x="6875" y="10995"/>
                  <a:pt x="7224" y="10995"/>
                </a:cubicBezTo>
                <a:close/>
                <a:moveTo>
                  <a:pt x="5701" y="1"/>
                </a:moveTo>
                <a:cubicBezTo>
                  <a:pt x="5122" y="1"/>
                  <a:pt x="4542" y="186"/>
                  <a:pt x="4056" y="580"/>
                </a:cubicBezTo>
                <a:lnTo>
                  <a:pt x="3476" y="580"/>
                </a:lnTo>
                <a:cubicBezTo>
                  <a:pt x="2503" y="580"/>
                  <a:pt x="1645" y="1252"/>
                  <a:pt x="1437" y="2318"/>
                </a:cubicBezTo>
                <a:cubicBezTo>
                  <a:pt x="579" y="2504"/>
                  <a:pt x="0" y="3385"/>
                  <a:pt x="0" y="4242"/>
                </a:cubicBezTo>
                <a:cubicBezTo>
                  <a:pt x="93" y="5308"/>
                  <a:pt x="973" y="6166"/>
                  <a:pt x="2016" y="6166"/>
                </a:cubicBezTo>
                <a:lnTo>
                  <a:pt x="4542" y="6166"/>
                </a:lnTo>
                <a:lnTo>
                  <a:pt x="4542" y="6560"/>
                </a:lnTo>
                <a:cubicBezTo>
                  <a:pt x="4542" y="6745"/>
                  <a:pt x="4334" y="6953"/>
                  <a:pt x="4056" y="6953"/>
                </a:cubicBezTo>
                <a:lnTo>
                  <a:pt x="2016" y="6953"/>
                </a:lnTo>
                <a:cubicBezTo>
                  <a:pt x="1437" y="6953"/>
                  <a:pt x="858" y="7440"/>
                  <a:pt x="858" y="8112"/>
                </a:cubicBezTo>
                <a:cubicBezTo>
                  <a:pt x="765" y="8784"/>
                  <a:pt x="1344" y="9364"/>
                  <a:pt x="2016" y="9364"/>
                </a:cubicBezTo>
                <a:lnTo>
                  <a:pt x="6559" y="9364"/>
                </a:lnTo>
                <a:cubicBezTo>
                  <a:pt x="6767" y="9364"/>
                  <a:pt x="6953" y="9549"/>
                  <a:pt x="6953" y="9758"/>
                </a:cubicBezTo>
                <a:lnTo>
                  <a:pt x="6953" y="10221"/>
                </a:lnTo>
                <a:cubicBezTo>
                  <a:pt x="6281" y="10430"/>
                  <a:pt x="5701" y="11009"/>
                  <a:pt x="5701" y="11774"/>
                </a:cubicBezTo>
                <a:lnTo>
                  <a:pt x="5701" y="13697"/>
                </a:lnTo>
                <a:lnTo>
                  <a:pt x="6559" y="13697"/>
                </a:lnTo>
                <a:lnTo>
                  <a:pt x="6559" y="12840"/>
                </a:lnTo>
                <a:lnTo>
                  <a:pt x="8111" y="12840"/>
                </a:lnTo>
                <a:lnTo>
                  <a:pt x="8111" y="13697"/>
                </a:lnTo>
                <a:lnTo>
                  <a:pt x="8876" y="13697"/>
                </a:lnTo>
                <a:lnTo>
                  <a:pt x="8876" y="11774"/>
                </a:lnTo>
                <a:cubicBezTo>
                  <a:pt x="8876" y="11009"/>
                  <a:pt x="8389" y="10430"/>
                  <a:pt x="7717" y="10221"/>
                </a:cubicBezTo>
                <a:lnTo>
                  <a:pt x="7717" y="8970"/>
                </a:lnTo>
                <a:cubicBezTo>
                  <a:pt x="7717" y="8784"/>
                  <a:pt x="7532" y="8599"/>
                  <a:pt x="7347" y="8599"/>
                </a:cubicBezTo>
                <a:lnTo>
                  <a:pt x="1924" y="8599"/>
                </a:lnTo>
                <a:cubicBezTo>
                  <a:pt x="1831" y="8599"/>
                  <a:pt x="1831" y="8599"/>
                  <a:pt x="1831" y="8483"/>
                </a:cubicBezTo>
                <a:cubicBezTo>
                  <a:pt x="1437" y="8205"/>
                  <a:pt x="1738" y="7718"/>
                  <a:pt x="2016" y="7718"/>
                </a:cubicBezTo>
                <a:lnTo>
                  <a:pt x="4056" y="7718"/>
                </a:lnTo>
                <a:cubicBezTo>
                  <a:pt x="4728" y="7718"/>
                  <a:pt x="5307" y="7232"/>
                  <a:pt x="5307" y="6560"/>
                </a:cubicBezTo>
                <a:lnTo>
                  <a:pt x="5307" y="6166"/>
                </a:lnTo>
                <a:lnTo>
                  <a:pt x="7717" y="6166"/>
                </a:lnTo>
                <a:cubicBezTo>
                  <a:pt x="8783" y="6166"/>
                  <a:pt x="9664" y="5308"/>
                  <a:pt x="9757" y="4242"/>
                </a:cubicBezTo>
                <a:cubicBezTo>
                  <a:pt x="9757" y="3385"/>
                  <a:pt x="9177" y="2504"/>
                  <a:pt x="8297" y="2318"/>
                </a:cubicBezTo>
                <a:cubicBezTo>
                  <a:pt x="8204" y="951"/>
                  <a:pt x="7045" y="1"/>
                  <a:pt x="5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1" name="Google Shape;1401;p69"/>
          <p:cNvGrpSpPr/>
          <p:nvPr/>
        </p:nvGrpSpPr>
        <p:grpSpPr>
          <a:xfrm>
            <a:off x="3685542" y="2515431"/>
            <a:ext cx="328662" cy="321313"/>
            <a:chOff x="5434717" y="3171148"/>
            <a:chExt cx="328662" cy="321313"/>
          </a:xfrm>
        </p:grpSpPr>
        <p:sp>
          <p:nvSpPr>
            <p:cNvPr id="1402" name="Google Shape;1402;p69"/>
            <p:cNvSpPr/>
            <p:nvPr/>
          </p:nvSpPr>
          <p:spPr>
            <a:xfrm>
              <a:off x="5434717" y="3171148"/>
              <a:ext cx="328662" cy="321313"/>
            </a:xfrm>
            <a:custGeom>
              <a:avLst/>
              <a:gdLst/>
              <a:ahLst/>
              <a:cxnLst/>
              <a:rect l="l" t="t" r="r" b="b"/>
              <a:pathLst>
                <a:path w="13999" h="13686" extrusionOk="0">
                  <a:moveTo>
                    <a:pt x="5030" y="765"/>
                  </a:moveTo>
                  <a:cubicBezTo>
                    <a:pt x="5887" y="765"/>
                    <a:pt x="6560" y="1437"/>
                    <a:pt x="6652" y="2318"/>
                  </a:cubicBezTo>
                  <a:cubicBezTo>
                    <a:pt x="6094" y="2121"/>
                    <a:pt x="5486" y="2014"/>
                    <a:pt x="4893" y="2014"/>
                  </a:cubicBezTo>
                  <a:cubicBezTo>
                    <a:pt x="4576" y="2014"/>
                    <a:pt x="4263" y="2044"/>
                    <a:pt x="3964" y="2109"/>
                  </a:cubicBezTo>
                  <a:cubicBezTo>
                    <a:pt x="3755" y="1831"/>
                    <a:pt x="3663" y="1530"/>
                    <a:pt x="3663" y="1159"/>
                  </a:cubicBezTo>
                  <a:lnTo>
                    <a:pt x="3663" y="765"/>
                  </a:lnTo>
                  <a:close/>
                  <a:moveTo>
                    <a:pt x="10337" y="765"/>
                  </a:moveTo>
                  <a:lnTo>
                    <a:pt x="10337" y="1159"/>
                  </a:lnTo>
                  <a:cubicBezTo>
                    <a:pt x="10337" y="1530"/>
                    <a:pt x="10244" y="1831"/>
                    <a:pt x="10036" y="2109"/>
                  </a:cubicBezTo>
                  <a:cubicBezTo>
                    <a:pt x="9737" y="2044"/>
                    <a:pt x="9424" y="2014"/>
                    <a:pt x="9111" y="2014"/>
                  </a:cubicBezTo>
                  <a:cubicBezTo>
                    <a:pt x="8525" y="2014"/>
                    <a:pt x="7938" y="2121"/>
                    <a:pt x="7440" y="2318"/>
                  </a:cubicBezTo>
                  <a:cubicBezTo>
                    <a:pt x="7440" y="1437"/>
                    <a:pt x="8112" y="765"/>
                    <a:pt x="8970" y="765"/>
                  </a:cubicBezTo>
                  <a:close/>
                  <a:moveTo>
                    <a:pt x="4914" y="2804"/>
                  </a:moveTo>
                  <a:cubicBezTo>
                    <a:pt x="5609" y="2804"/>
                    <a:pt x="6281" y="2990"/>
                    <a:pt x="6861" y="3268"/>
                  </a:cubicBezTo>
                  <a:lnTo>
                    <a:pt x="7046" y="3476"/>
                  </a:lnTo>
                  <a:lnTo>
                    <a:pt x="7232" y="3268"/>
                  </a:lnTo>
                  <a:cubicBezTo>
                    <a:pt x="7805" y="2998"/>
                    <a:pt x="8464" y="2814"/>
                    <a:pt x="9119" y="2814"/>
                  </a:cubicBezTo>
                  <a:cubicBezTo>
                    <a:pt x="9365" y="2814"/>
                    <a:pt x="9610" y="2840"/>
                    <a:pt x="9850" y="2897"/>
                  </a:cubicBezTo>
                  <a:cubicBezTo>
                    <a:pt x="11009" y="3082"/>
                    <a:pt x="12075" y="3847"/>
                    <a:pt x="12562" y="4913"/>
                  </a:cubicBezTo>
                  <a:cubicBezTo>
                    <a:pt x="13141" y="5887"/>
                    <a:pt x="13234" y="7138"/>
                    <a:pt x="12747" y="8204"/>
                  </a:cubicBezTo>
                  <a:lnTo>
                    <a:pt x="11774" y="10707"/>
                  </a:lnTo>
                  <a:cubicBezTo>
                    <a:pt x="11195" y="12074"/>
                    <a:pt x="9943" y="12839"/>
                    <a:pt x="8599" y="12839"/>
                  </a:cubicBezTo>
                  <a:cubicBezTo>
                    <a:pt x="8390" y="12839"/>
                    <a:pt x="8112" y="12839"/>
                    <a:pt x="7927" y="12746"/>
                  </a:cubicBezTo>
                  <a:cubicBezTo>
                    <a:pt x="7626" y="12746"/>
                    <a:pt x="7440" y="12654"/>
                    <a:pt x="7139" y="12538"/>
                  </a:cubicBezTo>
                  <a:lnTo>
                    <a:pt x="7046" y="12445"/>
                  </a:lnTo>
                  <a:lnTo>
                    <a:pt x="6861" y="12538"/>
                  </a:lnTo>
                  <a:cubicBezTo>
                    <a:pt x="6652" y="12654"/>
                    <a:pt x="6374" y="12746"/>
                    <a:pt x="6073" y="12746"/>
                  </a:cubicBezTo>
                  <a:cubicBezTo>
                    <a:pt x="5834" y="12804"/>
                    <a:pt x="5592" y="12832"/>
                    <a:pt x="5352" y="12832"/>
                  </a:cubicBezTo>
                  <a:cubicBezTo>
                    <a:pt x="4055" y="12832"/>
                    <a:pt x="2807" y="12017"/>
                    <a:pt x="2318" y="10707"/>
                  </a:cubicBezTo>
                  <a:lnTo>
                    <a:pt x="1252" y="8204"/>
                  </a:lnTo>
                  <a:cubicBezTo>
                    <a:pt x="858" y="7138"/>
                    <a:pt x="858" y="5887"/>
                    <a:pt x="1438" y="4913"/>
                  </a:cubicBezTo>
                  <a:cubicBezTo>
                    <a:pt x="2017" y="3847"/>
                    <a:pt x="2991" y="3082"/>
                    <a:pt x="4149" y="2897"/>
                  </a:cubicBezTo>
                  <a:cubicBezTo>
                    <a:pt x="4451" y="2897"/>
                    <a:pt x="4636" y="2804"/>
                    <a:pt x="4914" y="2804"/>
                  </a:cubicBezTo>
                  <a:close/>
                  <a:moveTo>
                    <a:pt x="2898" y="0"/>
                  </a:moveTo>
                  <a:lnTo>
                    <a:pt x="2898" y="1159"/>
                  </a:lnTo>
                  <a:cubicBezTo>
                    <a:pt x="2898" y="1646"/>
                    <a:pt x="2991" y="2016"/>
                    <a:pt x="3176" y="2318"/>
                  </a:cubicBezTo>
                  <a:cubicBezTo>
                    <a:pt x="2133" y="2804"/>
                    <a:pt x="1252" y="3476"/>
                    <a:pt x="766" y="4542"/>
                  </a:cubicBezTo>
                  <a:cubicBezTo>
                    <a:pt x="94" y="5794"/>
                    <a:pt x="1" y="7231"/>
                    <a:pt x="488" y="8598"/>
                  </a:cubicBezTo>
                  <a:lnTo>
                    <a:pt x="1554" y="11008"/>
                  </a:lnTo>
                  <a:cubicBezTo>
                    <a:pt x="2226" y="12654"/>
                    <a:pt x="3755" y="13604"/>
                    <a:pt x="5401" y="13604"/>
                  </a:cubicBezTo>
                  <a:lnTo>
                    <a:pt x="6281" y="13604"/>
                  </a:lnTo>
                  <a:cubicBezTo>
                    <a:pt x="6560" y="13511"/>
                    <a:pt x="6768" y="13418"/>
                    <a:pt x="7046" y="13326"/>
                  </a:cubicBezTo>
                  <a:cubicBezTo>
                    <a:pt x="7232" y="13418"/>
                    <a:pt x="7533" y="13511"/>
                    <a:pt x="7718" y="13604"/>
                  </a:cubicBezTo>
                  <a:cubicBezTo>
                    <a:pt x="8002" y="13659"/>
                    <a:pt x="8284" y="13685"/>
                    <a:pt x="8563" y="13685"/>
                  </a:cubicBezTo>
                  <a:cubicBezTo>
                    <a:pt x="10292" y="13685"/>
                    <a:pt x="11867" y="12665"/>
                    <a:pt x="12446" y="11008"/>
                  </a:cubicBezTo>
                  <a:lnTo>
                    <a:pt x="13512" y="8598"/>
                  </a:lnTo>
                  <a:cubicBezTo>
                    <a:pt x="13999" y="7231"/>
                    <a:pt x="13999" y="5794"/>
                    <a:pt x="13327" y="4542"/>
                  </a:cubicBezTo>
                  <a:cubicBezTo>
                    <a:pt x="12747" y="3476"/>
                    <a:pt x="11867" y="2804"/>
                    <a:pt x="10824" y="2318"/>
                  </a:cubicBezTo>
                  <a:cubicBezTo>
                    <a:pt x="11009" y="2016"/>
                    <a:pt x="11195" y="1646"/>
                    <a:pt x="11195" y="1159"/>
                  </a:cubicBezTo>
                  <a:lnTo>
                    <a:pt x="11195" y="0"/>
                  </a:lnTo>
                  <a:lnTo>
                    <a:pt x="8970" y="0"/>
                  </a:lnTo>
                  <a:cubicBezTo>
                    <a:pt x="8205" y="0"/>
                    <a:pt x="7440" y="371"/>
                    <a:pt x="7046" y="1066"/>
                  </a:cubicBezTo>
                  <a:cubicBezTo>
                    <a:pt x="6560" y="371"/>
                    <a:pt x="5887" y="0"/>
                    <a:pt x="5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9"/>
            <p:cNvSpPr/>
            <p:nvPr/>
          </p:nvSpPr>
          <p:spPr>
            <a:xfrm>
              <a:off x="5570753" y="3327305"/>
              <a:ext cx="56604" cy="56604"/>
            </a:xfrm>
            <a:custGeom>
              <a:avLst/>
              <a:gdLst/>
              <a:ahLst/>
              <a:cxnLst/>
              <a:rect l="l" t="t" r="r" b="b"/>
              <a:pathLst>
                <a:path w="2411" h="2411" extrusionOk="0">
                  <a:moveTo>
                    <a:pt x="1252" y="788"/>
                  </a:moveTo>
                  <a:cubicBezTo>
                    <a:pt x="1438" y="788"/>
                    <a:pt x="1646" y="974"/>
                    <a:pt x="1646" y="1159"/>
                  </a:cubicBezTo>
                  <a:cubicBezTo>
                    <a:pt x="1646" y="1460"/>
                    <a:pt x="1438" y="1553"/>
                    <a:pt x="1252" y="1553"/>
                  </a:cubicBezTo>
                  <a:cubicBezTo>
                    <a:pt x="974" y="1553"/>
                    <a:pt x="858" y="1460"/>
                    <a:pt x="858" y="1159"/>
                  </a:cubicBezTo>
                  <a:cubicBezTo>
                    <a:pt x="858" y="974"/>
                    <a:pt x="974" y="788"/>
                    <a:pt x="1252" y="788"/>
                  </a:cubicBezTo>
                  <a:close/>
                  <a:moveTo>
                    <a:pt x="1252" y="0"/>
                  </a:moveTo>
                  <a:cubicBezTo>
                    <a:pt x="580" y="0"/>
                    <a:pt x="1" y="487"/>
                    <a:pt x="1" y="1159"/>
                  </a:cubicBezTo>
                  <a:cubicBezTo>
                    <a:pt x="1" y="1831"/>
                    <a:pt x="580" y="2411"/>
                    <a:pt x="1252" y="2411"/>
                  </a:cubicBezTo>
                  <a:cubicBezTo>
                    <a:pt x="1924" y="2411"/>
                    <a:pt x="2411" y="1831"/>
                    <a:pt x="2411" y="1159"/>
                  </a:cubicBezTo>
                  <a:cubicBezTo>
                    <a:pt x="2411" y="487"/>
                    <a:pt x="1924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9"/>
            <p:cNvSpPr/>
            <p:nvPr/>
          </p:nvSpPr>
          <p:spPr>
            <a:xfrm>
              <a:off x="5514169" y="3288659"/>
              <a:ext cx="169789" cy="131709"/>
            </a:xfrm>
            <a:custGeom>
              <a:avLst/>
              <a:gdLst/>
              <a:ahLst/>
              <a:cxnLst/>
              <a:rect l="l" t="t" r="r" b="b"/>
              <a:pathLst>
                <a:path w="7232" h="5610" extrusionOk="0">
                  <a:moveTo>
                    <a:pt x="3662" y="789"/>
                  </a:moveTo>
                  <a:cubicBezTo>
                    <a:pt x="4427" y="789"/>
                    <a:pt x="5122" y="1160"/>
                    <a:pt x="5794" y="1855"/>
                  </a:cubicBezTo>
                  <a:cubicBezTo>
                    <a:pt x="6072" y="2226"/>
                    <a:pt x="6281" y="2620"/>
                    <a:pt x="6374" y="2805"/>
                  </a:cubicBezTo>
                  <a:cubicBezTo>
                    <a:pt x="6165" y="3292"/>
                    <a:pt x="5215" y="4844"/>
                    <a:pt x="3662" y="4844"/>
                  </a:cubicBezTo>
                  <a:cubicBezTo>
                    <a:pt x="2897" y="4844"/>
                    <a:pt x="2109" y="4451"/>
                    <a:pt x="1530" y="3778"/>
                  </a:cubicBezTo>
                  <a:cubicBezTo>
                    <a:pt x="1159" y="3384"/>
                    <a:pt x="951" y="3014"/>
                    <a:pt x="858" y="2805"/>
                  </a:cubicBezTo>
                  <a:cubicBezTo>
                    <a:pt x="1159" y="2318"/>
                    <a:pt x="2017" y="789"/>
                    <a:pt x="3662" y="789"/>
                  </a:cubicBezTo>
                  <a:close/>
                  <a:moveTo>
                    <a:pt x="3662" y="1"/>
                  </a:moveTo>
                  <a:cubicBezTo>
                    <a:pt x="2596" y="1"/>
                    <a:pt x="1646" y="488"/>
                    <a:pt x="858" y="1368"/>
                  </a:cubicBezTo>
                  <a:cubicBezTo>
                    <a:pt x="371" y="2040"/>
                    <a:pt x="93" y="2620"/>
                    <a:pt x="93" y="2712"/>
                  </a:cubicBezTo>
                  <a:lnTo>
                    <a:pt x="1" y="2805"/>
                  </a:lnTo>
                  <a:lnTo>
                    <a:pt x="93" y="3014"/>
                  </a:lnTo>
                  <a:cubicBezTo>
                    <a:pt x="93" y="3014"/>
                    <a:pt x="371" y="3686"/>
                    <a:pt x="858" y="4265"/>
                  </a:cubicBezTo>
                  <a:cubicBezTo>
                    <a:pt x="1646" y="5123"/>
                    <a:pt x="2596" y="5609"/>
                    <a:pt x="3662" y="5609"/>
                  </a:cubicBezTo>
                  <a:cubicBezTo>
                    <a:pt x="4636" y="5609"/>
                    <a:pt x="5586" y="5123"/>
                    <a:pt x="6374" y="4265"/>
                  </a:cubicBezTo>
                  <a:cubicBezTo>
                    <a:pt x="6953" y="3686"/>
                    <a:pt x="7231" y="3014"/>
                    <a:pt x="7231" y="3014"/>
                  </a:cubicBezTo>
                  <a:lnTo>
                    <a:pt x="7231" y="2805"/>
                  </a:lnTo>
                  <a:lnTo>
                    <a:pt x="7231" y="2712"/>
                  </a:lnTo>
                  <a:cubicBezTo>
                    <a:pt x="7231" y="2620"/>
                    <a:pt x="6953" y="2040"/>
                    <a:pt x="6374" y="1368"/>
                  </a:cubicBezTo>
                  <a:cubicBezTo>
                    <a:pt x="5586" y="488"/>
                    <a:pt x="4636" y="1"/>
                    <a:pt x="3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69"/>
          <p:cNvGrpSpPr/>
          <p:nvPr/>
        </p:nvGrpSpPr>
        <p:grpSpPr>
          <a:xfrm>
            <a:off x="5205934" y="2515300"/>
            <a:ext cx="319951" cy="321575"/>
            <a:chOff x="5439084" y="2107933"/>
            <a:chExt cx="319951" cy="321575"/>
          </a:xfrm>
        </p:grpSpPr>
        <p:sp>
          <p:nvSpPr>
            <p:cNvPr id="1406" name="Google Shape;1406;p69"/>
            <p:cNvSpPr/>
            <p:nvPr/>
          </p:nvSpPr>
          <p:spPr>
            <a:xfrm>
              <a:off x="5439084" y="2178111"/>
              <a:ext cx="319951" cy="251397"/>
            </a:xfrm>
            <a:custGeom>
              <a:avLst/>
              <a:gdLst/>
              <a:ahLst/>
              <a:cxnLst/>
              <a:rect l="l" t="t" r="r" b="b"/>
              <a:pathLst>
                <a:path w="13628" h="10708" extrusionOk="0">
                  <a:moveTo>
                    <a:pt x="1159" y="766"/>
                  </a:moveTo>
                  <a:cubicBezTo>
                    <a:pt x="1368" y="766"/>
                    <a:pt x="1553" y="951"/>
                    <a:pt x="1553" y="1252"/>
                  </a:cubicBezTo>
                  <a:lnTo>
                    <a:pt x="1553" y="3848"/>
                  </a:lnTo>
                  <a:cubicBezTo>
                    <a:pt x="1553" y="4149"/>
                    <a:pt x="1739" y="4543"/>
                    <a:pt x="1947" y="4728"/>
                  </a:cubicBezTo>
                  <a:lnTo>
                    <a:pt x="3569" y="6374"/>
                  </a:lnTo>
                  <a:lnTo>
                    <a:pt x="4149" y="5794"/>
                  </a:lnTo>
                  <a:lnTo>
                    <a:pt x="2526" y="4149"/>
                  </a:lnTo>
                  <a:cubicBezTo>
                    <a:pt x="2411" y="4056"/>
                    <a:pt x="2411" y="4056"/>
                    <a:pt x="2411" y="3964"/>
                  </a:cubicBezTo>
                  <a:cubicBezTo>
                    <a:pt x="2411" y="3755"/>
                    <a:pt x="2411" y="3570"/>
                    <a:pt x="2619" y="3570"/>
                  </a:cubicBezTo>
                  <a:cubicBezTo>
                    <a:pt x="2619" y="3477"/>
                    <a:pt x="2619" y="3477"/>
                    <a:pt x="2712" y="3477"/>
                  </a:cubicBezTo>
                  <a:cubicBezTo>
                    <a:pt x="2805" y="3477"/>
                    <a:pt x="2990" y="3477"/>
                    <a:pt x="3106" y="3570"/>
                  </a:cubicBezTo>
                  <a:lnTo>
                    <a:pt x="6466" y="6953"/>
                  </a:lnTo>
                  <a:lnTo>
                    <a:pt x="6466" y="9850"/>
                  </a:lnTo>
                  <a:lnTo>
                    <a:pt x="3871" y="9850"/>
                  </a:lnTo>
                  <a:lnTo>
                    <a:pt x="3871" y="8483"/>
                  </a:lnTo>
                  <a:lnTo>
                    <a:pt x="788" y="5122"/>
                  </a:lnTo>
                  <a:lnTo>
                    <a:pt x="788" y="1252"/>
                  </a:lnTo>
                  <a:cubicBezTo>
                    <a:pt x="788" y="1067"/>
                    <a:pt x="974" y="858"/>
                    <a:pt x="1159" y="766"/>
                  </a:cubicBezTo>
                  <a:close/>
                  <a:moveTo>
                    <a:pt x="12469" y="766"/>
                  </a:moveTo>
                  <a:cubicBezTo>
                    <a:pt x="12654" y="766"/>
                    <a:pt x="12839" y="951"/>
                    <a:pt x="12839" y="1252"/>
                  </a:cubicBezTo>
                  <a:lnTo>
                    <a:pt x="12839" y="5122"/>
                  </a:lnTo>
                  <a:lnTo>
                    <a:pt x="9757" y="8483"/>
                  </a:lnTo>
                  <a:lnTo>
                    <a:pt x="9757" y="9850"/>
                  </a:lnTo>
                  <a:lnTo>
                    <a:pt x="7254" y="9850"/>
                  </a:lnTo>
                  <a:lnTo>
                    <a:pt x="7254" y="6953"/>
                  </a:lnTo>
                  <a:lnTo>
                    <a:pt x="10522" y="3570"/>
                  </a:lnTo>
                  <a:cubicBezTo>
                    <a:pt x="10730" y="3477"/>
                    <a:pt x="10823" y="3477"/>
                    <a:pt x="11009" y="3477"/>
                  </a:cubicBezTo>
                  <a:cubicBezTo>
                    <a:pt x="11217" y="3570"/>
                    <a:pt x="11310" y="3755"/>
                    <a:pt x="11310" y="3848"/>
                  </a:cubicBezTo>
                  <a:cubicBezTo>
                    <a:pt x="11310" y="3964"/>
                    <a:pt x="11217" y="4056"/>
                    <a:pt x="11101" y="4149"/>
                  </a:cubicBezTo>
                  <a:lnTo>
                    <a:pt x="9572" y="5794"/>
                  </a:lnTo>
                  <a:lnTo>
                    <a:pt x="10058" y="6374"/>
                  </a:lnTo>
                  <a:lnTo>
                    <a:pt x="11681" y="4728"/>
                  </a:lnTo>
                  <a:cubicBezTo>
                    <a:pt x="11982" y="4543"/>
                    <a:pt x="12075" y="4149"/>
                    <a:pt x="12075" y="3848"/>
                  </a:cubicBezTo>
                  <a:lnTo>
                    <a:pt x="12075" y="1252"/>
                  </a:lnTo>
                  <a:cubicBezTo>
                    <a:pt x="12075" y="1067"/>
                    <a:pt x="12167" y="858"/>
                    <a:pt x="12469" y="766"/>
                  </a:cubicBezTo>
                  <a:close/>
                  <a:moveTo>
                    <a:pt x="1252" y="1"/>
                  </a:moveTo>
                  <a:cubicBezTo>
                    <a:pt x="580" y="1"/>
                    <a:pt x="0" y="580"/>
                    <a:pt x="0" y="1252"/>
                  </a:cubicBezTo>
                  <a:lnTo>
                    <a:pt x="0" y="5401"/>
                  </a:lnTo>
                  <a:lnTo>
                    <a:pt x="3106" y="8877"/>
                  </a:lnTo>
                  <a:lnTo>
                    <a:pt x="3106" y="10708"/>
                  </a:lnTo>
                  <a:lnTo>
                    <a:pt x="10638" y="10708"/>
                  </a:lnTo>
                  <a:lnTo>
                    <a:pt x="10638" y="8877"/>
                  </a:lnTo>
                  <a:lnTo>
                    <a:pt x="13627" y="5401"/>
                  </a:lnTo>
                  <a:lnTo>
                    <a:pt x="13627" y="1252"/>
                  </a:lnTo>
                  <a:cubicBezTo>
                    <a:pt x="13627" y="580"/>
                    <a:pt x="13141" y="1"/>
                    <a:pt x="12469" y="1"/>
                  </a:cubicBezTo>
                  <a:cubicBezTo>
                    <a:pt x="11797" y="1"/>
                    <a:pt x="11310" y="580"/>
                    <a:pt x="11310" y="1252"/>
                  </a:cubicBezTo>
                  <a:lnTo>
                    <a:pt x="11310" y="2689"/>
                  </a:lnTo>
                  <a:lnTo>
                    <a:pt x="10823" y="2689"/>
                  </a:lnTo>
                  <a:cubicBezTo>
                    <a:pt x="10522" y="2689"/>
                    <a:pt x="10244" y="2805"/>
                    <a:pt x="10058" y="2990"/>
                  </a:cubicBezTo>
                  <a:lnTo>
                    <a:pt x="6860" y="6165"/>
                  </a:lnTo>
                  <a:lnTo>
                    <a:pt x="3685" y="2990"/>
                  </a:lnTo>
                  <a:cubicBezTo>
                    <a:pt x="3477" y="2805"/>
                    <a:pt x="3199" y="2689"/>
                    <a:pt x="2897" y="2689"/>
                  </a:cubicBezTo>
                  <a:lnTo>
                    <a:pt x="2411" y="2689"/>
                  </a:lnTo>
                  <a:lnTo>
                    <a:pt x="2411" y="1252"/>
                  </a:lnTo>
                  <a:cubicBezTo>
                    <a:pt x="2411" y="580"/>
                    <a:pt x="1831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9"/>
            <p:cNvSpPr/>
            <p:nvPr/>
          </p:nvSpPr>
          <p:spPr>
            <a:xfrm>
              <a:off x="5527764" y="2107933"/>
              <a:ext cx="142579" cy="142555"/>
            </a:xfrm>
            <a:custGeom>
              <a:avLst/>
              <a:gdLst/>
              <a:ahLst/>
              <a:cxnLst/>
              <a:rect l="l" t="t" r="r" b="b"/>
              <a:pathLst>
                <a:path w="6073" h="6072" extrusionOk="0">
                  <a:moveTo>
                    <a:pt x="3083" y="1622"/>
                  </a:moveTo>
                  <a:cubicBezTo>
                    <a:pt x="3848" y="1622"/>
                    <a:pt x="4427" y="2202"/>
                    <a:pt x="4427" y="2990"/>
                  </a:cubicBezTo>
                  <a:cubicBezTo>
                    <a:pt x="4427" y="3847"/>
                    <a:pt x="3848" y="4427"/>
                    <a:pt x="3083" y="4427"/>
                  </a:cubicBezTo>
                  <a:cubicBezTo>
                    <a:pt x="2318" y="4427"/>
                    <a:pt x="1646" y="3847"/>
                    <a:pt x="1646" y="2990"/>
                  </a:cubicBezTo>
                  <a:cubicBezTo>
                    <a:pt x="1646" y="2202"/>
                    <a:pt x="2318" y="1622"/>
                    <a:pt x="3083" y="1622"/>
                  </a:cubicBezTo>
                  <a:close/>
                  <a:moveTo>
                    <a:pt x="2689" y="0"/>
                  </a:moveTo>
                  <a:lnTo>
                    <a:pt x="2689" y="858"/>
                  </a:lnTo>
                  <a:cubicBezTo>
                    <a:pt x="2318" y="858"/>
                    <a:pt x="2017" y="1043"/>
                    <a:pt x="1739" y="1252"/>
                  </a:cubicBezTo>
                  <a:lnTo>
                    <a:pt x="1160" y="580"/>
                  </a:lnTo>
                  <a:lnTo>
                    <a:pt x="580" y="1159"/>
                  </a:lnTo>
                  <a:lnTo>
                    <a:pt x="1252" y="1738"/>
                  </a:lnTo>
                  <a:cubicBezTo>
                    <a:pt x="1067" y="2016"/>
                    <a:pt x="858" y="2318"/>
                    <a:pt x="858" y="2596"/>
                  </a:cubicBezTo>
                  <a:lnTo>
                    <a:pt x="1" y="2596"/>
                  </a:lnTo>
                  <a:lnTo>
                    <a:pt x="1" y="3476"/>
                  </a:lnTo>
                  <a:lnTo>
                    <a:pt x="858" y="3476"/>
                  </a:lnTo>
                  <a:cubicBezTo>
                    <a:pt x="858" y="3755"/>
                    <a:pt x="1067" y="4056"/>
                    <a:pt x="1252" y="4334"/>
                  </a:cubicBezTo>
                  <a:lnTo>
                    <a:pt x="580" y="4913"/>
                  </a:lnTo>
                  <a:lnTo>
                    <a:pt x="1160" y="5493"/>
                  </a:lnTo>
                  <a:lnTo>
                    <a:pt x="1739" y="4913"/>
                  </a:lnTo>
                  <a:cubicBezTo>
                    <a:pt x="2017" y="5006"/>
                    <a:pt x="2318" y="5215"/>
                    <a:pt x="2689" y="5215"/>
                  </a:cubicBezTo>
                  <a:lnTo>
                    <a:pt x="2689" y="6072"/>
                  </a:lnTo>
                  <a:lnTo>
                    <a:pt x="3477" y="6072"/>
                  </a:lnTo>
                  <a:lnTo>
                    <a:pt x="3477" y="5215"/>
                  </a:lnTo>
                  <a:cubicBezTo>
                    <a:pt x="3755" y="5215"/>
                    <a:pt x="4057" y="5006"/>
                    <a:pt x="4335" y="4913"/>
                  </a:cubicBezTo>
                  <a:lnTo>
                    <a:pt x="4914" y="5493"/>
                  </a:lnTo>
                  <a:lnTo>
                    <a:pt x="5493" y="4913"/>
                  </a:lnTo>
                  <a:lnTo>
                    <a:pt x="4914" y="4334"/>
                  </a:lnTo>
                  <a:cubicBezTo>
                    <a:pt x="5123" y="4056"/>
                    <a:pt x="5215" y="3755"/>
                    <a:pt x="5215" y="3476"/>
                  </a:cubicBezTo>
                  <a:lnTo>
                    <a:pt x="6073" y="3476"/>
                  </a:lnTo>
                  <a:lnTo>
                    <a:pt x="6073" y="2596"/>
                  </a:lnTo>
                  <a:lnTo>
                    <a:pt x="5215" y="2596"/>
                  </a:lnTo>
                  <a:cubicBezTo>
                    <a:pt x="5215" y="2318"/>
                    <a:pt x="5007" y="2016"/>
                    <a:pt x="4914" y="1738"/>
                  </a:cubicBezTo>
                  <a:lnTo>
                    <a:pt x="5493" y="1159"/>
                  </a:lnTo>
                  <a:lnTo>
                    <a:pt x="4914" y="580"/>
                  </a:lnTo>
                  <a:lnTo>
                    <a:pt x="4335" y="1252"/>
                  </a:lnTo>
                  <a:cubicBezTo>
                    <a:pt x="4057" y="1043"/>
                    <a:pt x="3755" y="858"/>
                    <a:pt x="3477" y="858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69"/>
          <p:cNvGrpSpPr/>
          <p:nvPr/>
        </p:nvGrpSpPr>
        <p:grpSpPr>
          <a:xfrm>
            <a:off x="3697468" y="1511450"/>
            <a:ext cx="321595" cy="319928"/>
            <a:chOff x="3349093" y="1597550"/>
            <a:chExt cx="321595" cy="319928"/>
          </a:xfrm>
        </p:grpSpPr>
        <p:sp>
          <p:nvSpPr>
            <p:cNvPr id="1409" name="Google Shape;1409;p69"/>
            <p:cNvSpPr/>
            <p:nvPr/>
          </p:nvSpPr>
          <p:spPr>
            <a:xfrm>
              <a:off x="3480222" y="1729220"/>
              <a:ext cx="56604" cy="56604"/>
            </a:xfrm>
            <a:custGeom>
              <a:avLst/>
              <a:gdLst/>
              <a:ahLst/>
              <a:cxnLst/>
              <a:rect l="l" t="t" r="r" b="b"/>
              <a:pathLst>
                <a:path w="2411" h="2411" extrusionOk="0">
                  <a:moveTo>
                    <a:pt x="1252" y="765"/>
                  </a:moveTo>
                  <a:cubicBezTo>
                    <a:pt x="1461" y="765"/>
                    <a:pt x="1646" y="951"/>
                    <a:pt x="1646" y="1252"/>
                  </a:cubicBezTo>
                  <a:cubicBezTo>
                    <a:pt x="1646" y="1437"/>
                    <a:pt x="1461" y="1646"/>
                    <a:pt x="1252" y="1646"/>
                  </a:cubicBezTo>
                  <a:cubicBezTo>
                    <a:pt x="974" y="1646"/>
                    <a:pt x="881" y="1437"/>
                    <a:pt x="881" y="1252"/>
                  </a:cubicBezTo>
                  <a:cubicBezTo>
                    <a:pt x="881" y="951"/>
                    <a:pt x="974" y="765"/>
                    <a:pt x="1252" y="765"/>
                  </a:cubicBezTo>
                  <a:close/>
                  <a:moveTo>
                    <a:pt x="1252" y="0"/>
                  </a:moveTo>
                  <a:cubicBezTo>
                    <a:pt x="580" y="0"/>
                    <a:pt x="1" y="580"/>
                    <a:pt x="1" y="1252"/>
                  </a:cubicBezTo>
                  <a:cubicBezTo>
                    <a:pt x="1" y="1924"/>
                    <a:pt x="580" y="2411"/>
                    <a:pt x="1252" y="2411"/>
                  </a:cubicBezTo>
                  <a:cubicBezTo>
                    <a:pt x="1947" y="2411"/>
                    <a:pt x="2411" y="1924"/>
                    <a:pt x="2411" y="1252"/>
                  </a:cubicBezTo>
                  <a:cubicBezTo>
                    <a:pt x="2411" y="580"/>
                    <a:pt x="1947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9"/>
            <p:cNvSpPr/>
            <p:nvPr/>
          </p:nvSpPr>
          <p:spPr>
            <a:xfrm>
              <a:off x="3444323" y="1692757"/>
              <a:ext cx="131145" cy="131685"/>
            </a:xfrm>
            <a:custGeom>
              <a:avLst/>
              <a:gdLst/>
              <a:ahLst/>
              <a:cxnLst/>
              <a:rect l="l" t="t" r="r" b="b"/>
              <a:pathLst>
                <a:path w="5586" h="5609" extrusionOk="0">
                  <a:moveTo>
                    <a:pt x="2781" y="765"/>
                  </a:moveTo>
                  <a:cubicBezTo>
                    <a:pt x="3847" y="765"/>
                    <a:pt x="4728" y="1646"/>
                    <a:pt x="4728" y="2805"/>
                  </a:cubicBezTo>
                  <a:cubicBezTo>
                    <a:pt x="4728" y="3871"/>
                    <a:pt x="3847" y="4728"/>
                    <a:pt x="2781" y="4728"/>
                  </a:cubicBezTo>
                  <a:cubicBezTo>
                    <a:pt x="1622" y="4728"/>
                    <a:pt x="765" y="3871"/>
                    <a:pt x="765" y="2805"/>
                  </a:cubicBezTo>
                  <a:cubicBezTo>
                    <a:pt x="765" y="1646"/>
                    <a:pt x="1622" y="765"/>
                    <a:pt x="2781" y="765"/>
                  </a:cubicBezTo>
                  <a:close/>
                  <a:moveTo>
                    <a:pt x="2781" y="1"/>
                  </a:moveTo>
                  <a:cubicBezTo>
                    <a:pt x="1252" y="1"/>
                    <a:pt x="0" y="1252"/>
                    <a:pt x="0" y="2805"/>
                  </a:cubicBezTo>
                  <a:cubicBezTo>
                    <a:pt x="0" y="4358"/>
                    <a:pt x="1252" y="5609"/>
                    <a:pt x="2781" y="5609"/>
                  </a:cubicBezTo>
                  <a:cubicBezTo>
                    <a:pt x="4334" y="5609"/>
                    <a:pt x="5585" y="4358"/>
                    <a:pt x="5585" y="2805"/>
                  </a:cubicBezTo>
                  <a:cubicBezTo>
                    <a:pt x="5585" y="1252"/>
                    <a:pt x="4334" y="1"/>
                    <a:pt x="2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9"/>
            <p:cNvSpPr/>
            <p:nvPr/>
          </p:nvSpPr>
          <p:spPr>
            <a:xfrm>
              <a:off x="3349093" y="1597550"/>
              <a:ext cx="321595" cy="319928"/>
            </a:xfrm>
            <a:custGeom>
              <a:avLst/>
              <a:gdLst/>
              <a:ahLst/>
              <a:cxnLst/>
              <a:rect l="l" t="t" r="r" b="b"/>
              <a:pathLst>
                <a:path w="13698" h="13627" extrusionOk="0">
                  <a:moveTo>
                    <a:pt x="1530" y="765"/>
                  </a:moveTo>
                  <a:cubicBezTo>
                    <a:pt x="2017" y="765"/>
                    <a:pt x="2411" y="1159"/>
                    <a:pt x="2411" y="1553"/>
                  </a:cubicBezTo>
                  <a:cubicBezTo>
                    <a:pt x="2411" y="2039"/>
                    <a:pt x="2017" y="2410"/>
                    <a:pt x="1530" y="2410"/>
                  </a:cubicBezTo>
                  <a:cubicBezTo>
                    <a:pt x="1159" y="2410"/>
                    <a:pt x="765" y="2039"/>
                    <a:pt x="765" y="1553"/>
                  </a:cubicBezTo>
                  <a:cubicBezTo>
                    <a:pt x="765" y="1159"/>
                    <a:pt x="1159" y="765"/>
                    <a:pt x="1530" y="765"/>
                  </a:cubicBezTo>
                  <a:close/>
                  <a:moveTo>
                    <a:pt x="12052" y="765"/>
                  </a:moveTo>
                  <a:cubicBezTo>
                    <a:pt x="12446" y="765"/>
                    <a:pt x="12840" y="1159"/>
                    <a:pt x="12840" y="1553"/>
                  </a:cubicBezTo>
                  <a:cubicBezTo>
                    <a:pt x="12840" y="2039"/>
                    <a:pt x="12446" y="2410"/>
                    <a:pt x="12052" y="2410"/>
                  </a:cubicBezTo>
                  <a:cubicBezTo>
                    <a:pt x="11588" y="2410"/>
                    <a:pt x="11287" y="2039"/>
                    <a:pt x="11287" y="1553"/>
                  </a:cubicBezTo>
                  <a:cubicBezTo>
                    <a:pt x="11287" y="1159"/>
                    <a:pt x="11588" y="765"/>
                    <a:pt x="12052" y="765"/>
                  </a:cubicBezTo>
                  <a:close/>
                  <a:moveTo>
                    <a:pt x="6837" y="3198"/>
                  </a:moveTo>
                  <a:cubicBezTo>
                    <a:pt x="8205" y="3198"/>
                    <a:pt x="9456" y="3870"/>
                    <a:pt x="10522" y="5029"/>
                  </a:cubicBezTo>
                  <a:cubicBezTo>
                    <a:pt x="11194" y="5794"/>
                    <a:pt x="11588" y="6466"/>
                    <a:pt x="11681" y="6860"/>
                  </a:cubicBezTo>
                  <a:cubicBezTo>
                    <a:pt x="11588" y="7138"/>
                    <a:pt x="11194" y="7833"/>
                    <a:pt x="10522" y="8598"/>
                  </a:cubicBezTo>
                  <a:cubicBezTo>
                    <a:pt x="9456" y="9849"/>
                    <a:pt x="8205" y="10429"/>
                    <a:pt x="6837" y="10429"/>
                  </a:cubicBezTo>
                  <a:cubicBezTo>
                    <a:pt x="5400" y="10429"/>
                    <a:pt x="4149" y="9849"/>
                    <a:pt x="3083" y="8598"/>
                  </a:cubicBezTo>
                  <a:cubicBezTo>
                    <a:pt x="2411" y="7833"/>
                    <a:pt x="2017" y="7138"/>
                    <a:pt x="1924" y="6860"/>
                  </a:cubicBezTo>
                  <a:cubicBezTo>
                    <a:pt x="2017" y="6466"/>
                    <a:pt x="2411" y="5794"/>
                    <a:pt x="3083" y="5029"/>
                  </a:cubicBezTo>
                  <a:cubicBezTo>
                    <a:pt x="4149" y="3870"/>
                    <a:pt x="5400" y="3198"/>
                    <a:pt x="6837" y="3198"/>
                  </a:cubicBezTo>
                  <a:close/>
                  <a:moveTo>
                    <a:pt x="1530" y="11309"/>
                  </a:moveTo>
                  <a:cubicBezTo>
                    <a:pt x="2017" y="11309"/>
                    <a:pt x="2411" y="11588"/>
                    <a:pt x="2411" y="12074"/>
                  </a:cubicBezTo>
                  <a:cubicBezTo>
                    <a:pt x="2411" y="12468"/>
                    <a:pt x="2017" y="12839"/>
                    <a:pt x="1530" y="12839"/>
                  </a:cubicBezTo>
                  <a:cubicBezTo>
                    <a:pt x="1159" y="12839"/>
                    <a:pt x="765" y="12468"/>
                    <a:pt x="765" y="12074"/>
                  </a:cubicBezTo>
                  <a:cubicBezTo>
                    <a:pt x="765" y="11588"/>
                    <a:pt x="1159" y="11309"/>
                    <a:pt x="1530" y="11309"/>
                  </a:cubicBezTo>
                  <a:close/>
                  <a:moveTo>
                    <a:pt x="12052" y="11309"/>
                  </a:moveTo>
                  <a:cubicBezTo>
                    <a:pt x="12446" y="11309"/>
                    <a:pt x="12840" y="11588"/>
                    <a:pt x="12840" y="12074"/>
                  </a:cubicBezTo>
                  <a:cubicBezTo>
                    <a:pt x="12840" y="12468"/>
                    <a:pt x="12446" y="12839"/>
                    <a:pt x="12052" y="12839"/>
                  </a:cubicBezTo>
                  <a:cubicBezTo>
                    <a:pt x="11588" y="12839"/>
                    <a:pt x="11287" y="12468"/>
                    <a:pt x="11287" y="12074"/>
                  </a:cubicBezTo>
                  <a:cubicBezTo>
                    <a:pt x="11287" y="11588"/>
                    <a:pt x="11588" y="11309"/>
                    <a:pt x="12052" y="11309"/>
                  </a:cubicBezTo>
                  <a:close/>
                  <a:moveTo>
                    <a:pt x="1530" y="0"/>
                  </a:moveTo>
                  <a:cubicBezTo>
                    <a:pt x="673" y="0"/>
                    <a:pt x="0" y="672"/>
                    <a:pt x="0" y="1553"/>
                  </a:cubicBezTo>
                  <a:cubicBezTo>
                    <a:pt x="0" y="2503"/>
                    <a:pt x="673" y="3198"/>
                    <a:pt x="1530" y="3198"/>
                  </a:cubicBezTo>
                  <a:cubicBezTo>
                    <a:pt x="1924" y="3198"/>
                    <a:pt x="2109" y="3082"/>
                    <a:pt x="2411" y="2990"/>
                  </a:cubicBezTo>
                  <a:lnTo>
                    <a:pt x="3268" y="3778"/>
                  </a:lnTo>
                  <a:cubicBezTo>
                    <a:pt x="2990" y="4056"/>
                    <a:pt x="2689" y="4241"/>
                    <a:pt x="2503" y="4542"/>
                  </a:cubicBezTo>
                  <a:cubicBezTo>
                    <a:pt x="1530" y="5608"/>
                    <a:pt x="1159" y="6674"/>
                    <a:pt x="1043" y="6674"/>
                  </a:cubicBezTo>
                  <a:lnTo>
                    <a:pt x="1043" y="6860"/>
                  </a:lnTo>
                  <a:lnTo>
                    <a:pt x="1043" y="6953"/>
                  </a:lnTo>
                  <a:cubicBezTo>
                    <a:pt x="1159" y="7045"/>
                    <a:pt x="1530" y="8019"/>
                    <a:pt x="2503" y="9085"/>
                  </a:cubicBezTo>
                  <a:cubicBezTo>
                    <a:pt x="2689" y="9363"/>
                    <a:pt x="2990" y="9664"/>
                    <a:pt x="3268" y="9849"/>
                  </a:cubicBezTo>
                  <a:lnTo>
                    <a:pt x="2411" y="10730"/>
                  </a:lnTo>
                  <a:cubicBezTo>
                    <a:pt x="2109" y="10521"/>
                    <a:pt x="1924" y="10429"/>
                    <a:pt x="1530" y="10429"/>
                  </a:cubicBezTo>
                  <a:cubicBezTo>
                    <a:pt x="673" y="10429"/>
                    <a:pt x="0" y="11194"/>
                    <a:pt x="0" y="12074"/>
                  </a:cubicBezTo>
                  <a:cubicBezTo>
                    <a:pt x="0" y="12932"/>
                    <a:pt x="673" y="13627"/>
                    <a:pt x="1530" y="13627"/>
                  </a:cubicBezTo>
                  <a:cubicBezTo>
                    <a:pt x="2503" y="13627"/>
                    <a:pt x="3175" y="12932"/>
                    <a:pt x="3175" y="12074"/>
                  </a:cubicBezTo>
                  <a:cubicBezTo>
                    <a:pt x="3175" y="11773"/>
                    <a:pt x="3083" y="11495"/>
                    <a:pt x="2990" y="11194"/>
                  </a:cubicBezTo>
                  <a:lnTo>
                    <a:pt x="3848" y="10336"/>
                  </a:lnTo>
                  <a:cubicBezTo>
                    <a:pt x="4821" y="10915"/>
                    <a:pt x="5794" y="11194"/>
                    <a:pt x="6837" y="11194"/>
                  </a:cubicBezTo>
                  <a:cubicBezTo>
                    <a:pt x="7811" y="11194"/>
                    <a:pt x="8877" y="10915"/>
                    <a:pt x="9734" y="10336"/>
                  </a:cubicBezTo>
                  <a:lnTo>
                    <a:pt x="10707" y="11194"/>
                  </a:lnTo>
                  <a:cubicBezTo>
                    <a:pt x="10522" y="11495"/>
                    <a:pt x="10429" y="11773"/>
                    <a:pt x="10429" y="12074"/>
                  </a:cubicBezTo>
                  <a:cubicBezTo>
                    <a:pt x="10429" y="12932"/>
                    <a:pt x="11194" y="13627"/>
                    <a:pt x="12052" y="13627"/>
                  </a:cubicBezTo>
                  <a:cubicBezTo>
                    <a:pt x="12932" y="13627"/>
                    <a:pt x="13697" y="12932"/>
                    <a:pt x="13697" y="12074"/>
                  </a:cubicBezTo>
                  <a:cubicBezTo>
                    <a:pt x="13697" y="11194"/>
                    <a:pt x="12932" y="10429"/>
                    <a:pt x="12052" y="10429"/>
                  </a:cubicBezTo>
                  <a:cubicBezTo>
                    <a:pt x="11773" y="10429"/>
                    <a:pt x="11472" y="10521"/>
                    <a:pt x="11194" y="10730"/>
                  </a:cubicBezTo>
                  <a:lnTo>
                    <a:pt x="10429" y="9849"/>
                  </a:lnTo>
                  <a:cubicBezTo>
                    <a:pt x="10707" y="9664"/>
                    <a:pt x="10893" y="9363"/>
                    <a:pt x="11194" y="9085"/>
                  </a:cubicBezTo>
                  <a:cubicBezTo>
                    <a:pt x="12052" y="8019"/>
                    <a:pt x="12538" y="7045"/>
                    <a:pt x="12538" y="6953"/>
                  </a:cubicBezTo>
                  <a:lnTo>
                    <a:pt x="12631" y="6860"/>
                  </a:lnTo>
                  <a:lnTo>
                    <a:pt x="12538" y="6674"/>
                  </a:lnTo>
                  <a:cubicBezTo>
                    <a:pt x="12538" y="6674"/>
                    <a:pt x="12052" y="5608"/>
                    <a:pt x="11194" y="4542"/>
                  </a:cubicBezTo>
                  <a:lnTo>
                    <a:pt x="10429" y="3778"/>
                  </a:lnTo>
                  <a:lnTo>
                    <a:pt x="11194" y="2990"/>
                  </a:lnTo>
                  <a:cubicBezTo>
                    <a:pt x="11472" y="3082"/>
                    <a:pt x="11773" y="3198"/>
                    <a:pt x="12052" y="3198"/>
                  </a:cubicBezTo>
                  <a:cubicBezTo>
                    <a:pt x="12932" y="3198"/>
                    <a:pt x="13697" y="2503"/>
                    <a:pt x="13697" y="1553"/>
                  </a:cubicBezTo>
                  <a:cubicBezTo>
                    <a:pt x="13697" y="672"/>
                    <a:pt x="12932" y="0"/>
                    <a:pt x="12052" y="0"/>
                  </a:cubicBezTo>
                  <a:cubicBezTo>
                    <a:pt x="11194" y="0"/>
                    <a:pt x="10429" y="672"/>
                    <a:pt x="10429" y="1553"/>
                  </a:cubicBezTo>
                  <a:cubicBezTo>
                    <a:pt x="10429" y="1831"/>
                    <a:pt x="10522" y="2132"/>
                    <a:pt x="10707" y="2410"/>
                  </a:cubicBezTo>
                  <a:lnTo>
                    <a:pt x="9734" y="3291"/>
                  </a:lnTo>
                  <a:cubicBezTo>
                    <a:pt x="8877" y="2711"/>
                    <a:pt x="7811" y="2410"/>
                    <a:pt x="6837" y="2410"/>
                  </a:cubicBezTo>
                  <a:cubicBezTo>
                    <a:pt x="5794" y="2410"/>
                    <a:pt x="4821" y="2711"/>
                    <a:pt x="3848" y="3291"/>
                  </a:cubicBezTo>
                  <a:lnTo>
                    <a:pt x="2990" y="2410"/>
                  </a:lnTo>
                  <a:cubicBezTo>
                    <a:pt x="3083" y="2132"/>
                    <a:pt x="3175" y="1831"/>
                    <a:pt x="3175" y="1553"/>
                  </a:cubicBezTo>
                  <a:cubicBezTo>
                    <a:pt x="3175" y="672"/>
                    <a:pt x="2503" y="0"/>
                    <a:pt x="1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69"/>
          <p:cNvSpPr/>
          <p:nvPr/>
        </p:nvSpPr>
        <p:spPr>
          <a:xfrm>
            <a:off x="5035311" y="339852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2" name="Google Shape;1412;p69"/>
          <p:cNvGrpSpPr/>
          <p:nvPr/>
        </p:nvGrpSpPr>
        <p:grpSpPr>
          <a:xfrm>
            <a:off x="5205934" y="3524082"/>
            <a:ext cx="319951" cy="321575"/>
            <a:chOff x="5439084" y="2107933"/>
            <a:chExt cx="319951" cy="321575"/>
          </a:xfrm>
        </p:grpSpPr>
        <p:sp>
          <p:nvSpPr>
            <p:cNvPr id="1413" name="Google Shape;1413;p69"/>
            <p:cNvSpPr/>
            <p:nvPr/>
          </p:nvSpPr>
          <p:spPr>
            <a:xfrm>
              <a:off x="5439084" y="2178111"/>
              <a:ext cx="319951" cy="251397"/>
            </a:xfrm>
            <a:custGeom>
              <a:avLst/>
              <a:gdLst/>
              <a:ahLst/>
              <a:cxnLst/>
              <a:rect l="l" t="t" r="r" b="b"/>
              <a:pathLst>
                <a:path w="13628" h="10708" extrusionOk="0">
                  <a:moveTo>
                    <a:pt x="1159" y="766"/>
                  </a:moveTo>
                  <a:cubicBezTo>
                    <a:pt x="1368" y="766"/>
                    <a:pt x="1553" y="951"/>
                    <a:pt x="1553" y="1252"/>
                  </a:cubicBezTo>
                  <a:lnTo>
                    <a:pt x="1553" y="3848"/>
                  </a:lnTo>
                  <a:cubicBezTo>
                    <a:pt x="1553" y="4149"/>
                    <a:pt x="1739" y="4543"/>
                    <a:pt x="1947" y="4728"/>
                  </a:cubicBezTo>
                  <a:lnTo>
                    <a:pt x="3569" y="6374"/>
                  </a:lnTo>
                  <a:lnTo>
                    <a:pt x="4149" y="5794"/>
                  </a:lnTo>
                  <a:lnTo>
                    <a:pt x="2526" y="4149"/>
                  </a:lnTo>
                  <a:cubicBezTo>
                    <a:pt x="2411" y="4056"/>
                    <a:pt x="2411" y="4056"/>
                    <a:pt x="2411" y="3964"/>
                  </a:cubicBezTo>
                  <a:cubicBezTo>
                    <a:pt x="2411" y="3755"/>
                    <a:pt x="2411" y="3570"/>
                    <a:pt x="2619" y="3570"/>
                  </a:cubicBezTo>
                  <a:cubicBezTo>
                    <a:pt x="2619" y="3477"/>
                    <a:pt x="2619" y="3477"/>
                    <a:pt x="2712" y="3477"/>
                  </a:cubicBezTo>
                  <a:cubicBezTo>
                    <a:pt x="2805" y="3477"/>
                    <a:pt x="2990" y="3477"/>
                    <a:pt x="3106" y="3570"/>
                  </a:cubicBezTo>
                  <a:lnTo>
                    <a:pt x="6466" y="6953"/>
                  </a:lnTo>
                  <a:lnTo>
                    <a:pt x="6466" y="9850"/>
                  </a:lnTo>
                  <a:lnTo>
                    <a:pt x="3871" y="9850"/>
                  </a:lnTo>
                  <a:lnTo>
                    <a:pt x="3871" y="8483"/>
                  </a:lnTo>
                  <a:lnTo>
                    <a:pt x="788" y="5122"/>
                  </a:lnTo>
                  <a:lnTo>
                    <a:pt x="788" y="1252"/>
                  </a:lnTo>
                  <a:cubicBezTo>
                    <a:pt x="788" y="1067"/>
                    <a:pt x="974" y="858"/>
                    <a:pt x="1159" y="766"/>
                  </a:cubicBezTo>
                  <a:close/>
                  <a:moveTo>
                    <a:pt x="12469" y="766"/>
                  </a:moveTo>
                  <a:cubicBezTo>
                    <a:pt x="12654" y="766"/>
                    <a:pt x="12839" y="951"/>
                    <a:pt x="12839" y="1252"/>
                  </a:cubicBezTo>
                  <a:lnTo>
                    <a:pt x="12839" y="5122"/>
                  </a:lnTo>
                  <a:lnTo>
                    <a:pt x="9757" y="8483"/>
                  </a:lnTo>
                  <a:lnTo>
                    <a:pt x="9757" y="9850"/>
                  </a:lnTo>
                  <a:lnTo>
                    <a:pt x="7254" y="9850"/>
                  </a:lnTo>
                  <a:lnTo>
                    <a:pt x="7254" y="6953"/>
                  </a:lnTo>
                  <a:lnTo>
                    <a:pt x="10522" y="3570"/>
                  </a:lnTo>
                  <a:cubicBezTo>
                    <a:pt x="10730" y="3477"/>
                    <a:pt x="10823" y="3477"/>
                    <a:pt x="11009" y="3477"/>
                  </a:cubicBezTo>
                  <a:cubicBezTo>
                    <a:pt x="11217" y="3570"/>
                    <a:pt x="11310" y="3755"/>
                    <a:pt x="11310" y="3848"/>
                  </a:cubicBezTo>
                  <a:cubicBezTo>
                    <a:pt x="11310" y="3964"/>
                    <a:pt x="11217" y="4056"/>
                    <a:pt x="11101" y="4149"/>
                  </a:cubicBezTo>
                  <a:lnTo>
                    <a:pt x="9572" y="5794"/>
                  </a:lnTo>
                  <a:lnTo>
                    <a:pt x="10058" y="6374"/>
                  </a:lnTo>
                  <a:lnTo>
                    <a:pt x="11681" y="4728"/>
                  </a:lnTo>
                  <a:cubicBezTo>
                    <a:pt x="11982" y="4543"/>
                    <a:pt x="12075" y="4149"/>
                    <a:pt x="12075" y="3848"/>
                  </a:cubicBezTo>
                  <a:lnTo>
                    <a:pt x="12075" y="1252"/>
                  </a:lnTo>
                  <a:cubicBezTo>
                    <a:pt x="12075" y="1067"/>
                    <a:pt x="12167" y="858"/>
                    <a:pt x="12469" y="766"/>
                  </a:cubicBezTo>
                  <a:close/>
                  <a:moveTo>
                    <a:pt x="1252" y="1"/>
                  </a:moveTo>
                  <a:cubicBezTo>
                    <a:pt x="580" y="1"/>
                    <a:pt x="0" y="580"/>
                    <a:pt x="0" y="1252"/>
                  </a:cubicBezTo>
                  <a:lnTo>
                    <a:pt x="0" y="5401"/>
                  </a:lnTo>
                  <a:lnTo>
                    <a:pt x="3106" y="8877"/>
                  </a:lnTo>
                  <a:lnTo>
                    <a:pt x="3106" y="10708"/>
                  </a:lnTo>
                  <a:lnTo>
                    <a:pt x="10638" y="10708"/>
                  </a:lnTo>
                  <a:lnTo>
                    <a:pt x="10638" y="8877"/>
                  </a:lnTo>
                  <a:lnTo>
                    <a:pt x="13627" y="5401"/>
                  </a:lnTo>
                  <a:lnTo>
                    <a:pt x="13627" y="1252"/>
                  </a:lnTo>
                  <a:cubicBezTo>
                    <a:pt x="13627" y="580"/>
                    <a:pt x="13141" y="1"/>
                    <a:pt x="12469" y="1"/>
                  </a:cubicBezTo>
                  <a:cubicBezTo>
                    <a:pt x="11797" y="1"/>
                    <a:pt x="11310" y="580"/>
                    <a:pt x="11310" y="1252"/>
                  </a:cubicBezTo>
                  <a:lnTo>
                    <a:pt x="11310" y="2689"/>
                  </a:lnTo>
                  <a:lnTo>
                    <a:pt x="10823" y="2689"/>
                  </a:lnTo>
                  <a:cubicBezTo>
                    <a:pt x="10522" y="2689"/>
                    <a:pt x="10244" y="2805"/>
                    <a:pt x="10058" y="2990"/>
                  </a:cubicBezTo>
                  <a:lnTo>
                    <a:pt x="6860" y="6165"/>
                  </a:lnTo>
                  <a:lnTo>
                    <a:pt x="3685" y="2990"/>
                  </a:lnTo>
                  <a:cubicBezTo>
                    <a:pt x="3477" y="2805"/>
                    <a:pt x="3199" y="2689"/>
                    <a:pt x="2897" y="2689"/>
                  </a:cubicBezTo>
                  <a:lnTo>
                    <a:pt x="2411" y="2689"/>
                  </a:lnTo>
                  <a:lnTo>
                    <a:pt x="2411" y="1252"/>
                  </a:lnTo>
                  <a:cubicBezTo>
                    <a:pt x="2411" y="580"/>
                    <a:pt x="1831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9"/>
            <p:cNvSpPr/>
            <p:nvPr/>
          </p:nvSpPr>
          <p:spPr>
            <a:xfrm>
              <a:off x="5527764" y="2107933"/>
              <a:ext cx="142579" cy="142555"/>
            </a:xfrm>
            <a:custGeom>
              <a:avLst/>
              <a:gdLst/>
              <a:ahLst/>
              <a:cxnLst/>
              <a:rect l="l" t="t" r="r" b="b"/>
              <a:pathLst>
                <a:path w="6073" h="6072" extrusionOk="0">
                  <a:moveTo>
                    <a:pt x="3083" y="1622"/>
                  </a:moveTo>
                  <a:cubicBezTo>
                    <a:pt x="3848" y="1622"/>
                    <a:pt x="4427" y="2202"/>
                    <a:pt x="4427" y="2990"/>
                  </a:cubicBezTo>
                  <a:cubicBezTo>
                    <a:pt x="4427" y="3847"/>
                    <a:pt x="3848" y="4427"/>
                    <a:pt x="3083" y="4427"/>
                  </a:cubicBezTo>
                  <a:cubicBezTo>
                    <a:pt x="2318" y="4427"/>
                    <a:pt x="1646" y="3847"/>
                    <a:pt x="1646" y="2990"/>
                  </a:cubicBezTo>
                  <a:cubicBezTo>
                    <a:pt x="1646" y="2202"/>
                    <a:pt x="2318" y="1622"/>
                    <a:pt x="3083" y="1622"/>
                  </a:cubicBezTo>
                  <a:close/>
                  <a:moveTo>
                    <a:pt x="2689" y="0"/>
                  </a:moveTo>
                  <a:lnTo>
                    <a:pt x="2689" y="858"/>
                  </a:lnTo>
                  <a:cubicBezTo>
                    <a:pt x="2318" y="858"/>
                    <a:pt x="2017" y="1043"/>
                    <a:pt x="1739" y="1252"/>
                  </a:cubicBezTo>
                  <a:lnTo>
                    <a:pt x="1160" y="580"/>
                  </a:lnTo>
                  <a:lnTo>
                    <a:pt x="580" y="1159"/>
                  </a:lnTo>
                  <a:lnTo>
                    <a:pt x="1252" y="1738"/>
                  </a:lnTo>
                  <a:cubicBezTo>
                    <a:pt x="1067" y="2016"/>
                    <a:pt x="858" y="2318"/>
                    <a:pt x="858" y="2596"/>
                  </a:cubicBezTo>
                  <a:lnTo>
                    <a:pt x="1" y="2596"/>
                  </a:lnTo>
                  <a:lnTo>
                    <a:pt x="1" y="3476"/>
                  </a:lnTo>
                  <a:lnTo>
                    <a:pt x="858" y="3476"/>
                  </a:lnTo>
                  <a:cubicBezTo>
                    <a:pt x="858" y="3755"/>
                    <a:pt x="1067" y="4056"/>
                    <a:pt x="1252" y="4334"/>
                  </a:cubicBezTo>
                  <a:lnTo>
                    <a:pt x="580" y="4913"/>
                  </a:lnTo>
                  <a:lnTo>
                    <a:pt x="1160" y="5493"/>
                  </a:lnTo>
                  <a:lnTo>
                    <a:pt x="1739" y="4913"/>
                  </a:lnTo>
                  <a:cubicBezTo>
                    <a:pt x="2017" y="5006"/>
                    <a:pt x="2318" y="5215"/>
                    <a:pt x="2689" y="5215"/>
                  </a:cubicBezTo>
                  <a:lnTo>
                    <a:pt x="2689" y="6072"/>
                  </a:lnTo>
                  <a:lnTo>
                    <a:pt x="3477" y="6072"/>
                  </a:lnTo>
                  <a:lnTo>
                    <a:pt x="3477" y="5215"/>
                  </a:lnTo>
                  <a:cubicBezTo>
                    <a:pt x="3755" y="5215"/>
                    <a:pt x="4057" y="5006"/>
                    <a:pt x="4335" y="4913"/>
                  </a:cubicBezTo>
                  <a:lnTo>
                    <a:pt x="4914" y="5493"/>
                  </a:lnTo>
                  <a:lnTo>
                    <a:pt x="5493" y="4913"/>
                  </a:lnTo>
                  <a:lnTo>
                    <a:pt x="4914" y="4334"/>
                  </a:lnTo>
                  <a:cubicBezTo>
                    <a:pt x="5123" y="4056"/>
                    <a:pt x="5215" y="3755"/>
                    <a:pt x="5215" y="3476"/>
                  </a:cubicBezTo>
                  <a:lnTo>
                    <a:pt x="6073" y="3476"/>
                  </a:lnTo>
                  <a:lnTo>
                    <a:pt x="6073" y="2596"/>
                  </a:lnTo>
                  <a:lnTo>
                    <a:pt x="5215" y="2596"/>
                  </a:lnTo>
                  <a:cubicBezTo>
                    <a:pt x="5215" y="2318"/>
                    <a:pt x="5007" y="2016"/>
                    <a:pt x="4914" y="1738"/>
                  </a:cubicBezTo>
                  <a:lnTo>
                    <a:pt x="5493" y="1159"/>
                  </a:lnTo>
                  <a:lnTo>
                    <a:pt x="4914" y="580"/>
                  </a:lnTo>
                  <a:lnTo>
                    <a:pt x="4335" y="1252"/>
                  </a:lnTo>
                  <a:cubicBezTo>
                    <a:pt x="4057" y="1043"/>
                    <a:pt x="3755" y="858"/>
                    <a:pt x="3477" y="858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15" name="Google Shape;1415;p69"/>
          <p:cNvCxnSpPr>
            <a:stCxn id="1395" idx="5"/>
            <a:endCxn id="1388" idx="2"/>
          </p:cNvCxnSpPr>
          <p:nvPr/>
        </p:nvCxnSpPr>
        <p:spPr>
          <a:xfrm rot="10800000">
            <a:off x="5178636" y="2962320"/>
            <a:ext cx="374700" cy="43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6" name="Google Shape;1416;p69"/>
          <p:cNvSpPr txBox="1"/>
          <p:nvPr/>
        </p:nvSpPr>
        <p:spPr>
          <a:xfrm>
            <a:off x="1225339" y="3644574"/>
            <a:ext cx="21753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17" name="Google Shape;1417;p69"/>
          <p:cNvSpPr txBox="1"/>
          <p:nvPr/>
        </p:nvSpPr>
        <p:spPr>
          <a:xfrm>
            <a:off x="1225339" y="3398525"/>
            <a:ext cx="21753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Frame AI Education Policies with Ethical Principles</a:t>
            </a:r>
            <a:endParaRPr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9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Conclusions and Future Directions</a:t>
            </a:r>
            <a:br>
              <a:rPr lang="en-US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03" name="Google Shape;903;p49"/>
          <p:cNvSpPr txBox="1"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1. AI Literacy Must Be Holistic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Ethical reasoning should be augmented by critical thinking and contextual judgment in AI literacy.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2. Empowering Teachers is Foundational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Successful incorporation of AI in teaching practices relies on the autonomy of educators rather than enforced administrative directives.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3. Current Frameworks Require Expansion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Current frameworks provide useful insights yet remain unfinished structures.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Curriculum development and teacher education programs should include ethical AI literacy as a fundamental component.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>
          <a:extLst>
            <a:ext uri="{FF2B5EF4-FFF2-40B4-BE49-F238E27FC236}">
              <a16:creationId xmlns:a16="http://schemas.microsoft.com/office/drawing/2014/main" id="{F757E17B-0F19-28DA-5D79-05D40D2E6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9">
            <a:extLst>
              <a:ext uri="{FF2B5EF4-FFF2-40B4-BE49-F238E27FC236}">
                <a16:creationId xmlns:a16="http://schemas.microsoft.com/office/drawing/2014/main" id="{F66830AB-C72D-6E19-0413-9317D5C1A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Conclusions and Future Directions</a:t>
            </a:r>
            <a:br>
              <a:rPr lang="en-US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03" name="Google Shape;903;p49">
            <a:extLst>
              <a:ext uri="{FF2B5EF4-FFF2-40B4-BE49-F238E27FC236}">
                <a16:creationId xmlns:a16="http://schemas.microsoft.com/office/drawing/2014/main" id="{542B1819-547A-8F02-2298-314861DC90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3950" y="1218274"/>
            <a:ext cx="6716100" cy="3353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4. Research Must Lead Practice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Findings from Erasmus+ projects and academic research clearly demonstrate that ethical dilemmas arise frequently and consistently.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Research going forward needs to concentrate on creating training models that can scale effectively and policy prototypes that understand their contextual application.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5. Equity and Inclusion Remain Central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Careful policy measures are needed to prevent AI from making educational inequalities worse.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next steps in AI education need to tackle both teaching content and the accessibility and instructional methods of AI learning.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38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58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Bibliographical references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D4783B-2F40-0F57-60DC-2E83A7461D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7395" y="1931353"/>
            <a:ext cx="75847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Chounta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I.-A.,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Schnell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S.,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Bittner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T. (2023).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Teachers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’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preparedness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integrating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endParaRPr kumimoji="0" lang="en-US" altLang="el-G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mixed-methods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study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Computers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4, 100146. https://doi.org/10.1016/j.caeai.2023.100146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Cowls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J.,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Floridi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L. (2018).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Proposed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principles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endParaRPr kumimoji="0" lang="en-US" altLang="el-G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comparative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Engineering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26(6), 2323–2343. https://doi.org/10.1007/s11948-019-00165-5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Holmes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W.,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Bialik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Fadel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C. (2022).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Promises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implications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teaching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OECD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Publishing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D.,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Magerko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B. (2020).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literacy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Competencies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considerations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Proceedings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2020 CHI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Conference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Human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Computing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Systems. https://doi.org/10.1145/3313831.3376727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UNESCO. (2021).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Recommendation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United Nations Educational, Scientific and Cultural Organization. 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https://unesdoc.unesco.org/ark:/48223/pf0000380455</a:t>
            </a:r>
            <a:endParaRPr kumimoji="0" lang="el-GR" altLang="el-G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Younis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T.,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(2022).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Defining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measuring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literacy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systematic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scoping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conceptual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framework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Computers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3, 100058. https://doi.org/10.1016/j.caeai.2022.100058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Zawacki-Richter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O.,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Marín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V. I.,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Bond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Gouverneur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F. (2019).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Systematic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educators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International Journal of Educational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Technology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16, 39. https://doi.org/10.1186/s41239-019-0171-0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OECD. (2019). 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OECD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Principles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Organisation for Economic Co-operation and Development. https://www.oecd.org/going-digital/ai/principles/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Commission. (2023). 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 and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Guidance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policy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makers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Joint Research Centre. https://doi.org/10.2760/733090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Cios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K. J., &amp;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Zapala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 (2021).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Ethics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systematic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</a:t>
            </a:r>
            <a:r>
              <a:rPr kumimoji="0" lang="el-GR" altLang="el-GR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AI &amp; Society, 37, 567–580. https://doi.org/10.1007/s00146-021-01214-7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75"/>
          <p:cNvSpPr txBox="1">
            <a:spLocks noGrp="1"/>
          </p:cNvSpPr>
          <p:nvPr>
            <p:ph type="title"/>
          </p:nvPr>
        </p:nvSpPr>
        <p:spPr>
          <a:xfrm>
            <a:off x="3887050" y="954150"/>
            <a:ext cx="4543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619" name="Google Shape;1619;p75"/>
          <p:cNvSpPr txBox="1">
            <a:spLocks noGrp="1"/>
          </p:cNvSpPr>
          <p:nvPr>
            <p:ph type="subTitle" idx="1"/>
          </p:nvPr>
        </p:nvSpPr>
        <p:spPr>
          <a:xfrm>
            <a:off x="3887050" y="2291001"/>
            <a:ext cx="4543800" cy="9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mv89@alu.ua.es</a:t>
            </a:r>
          </a:p>
        </p:txBody>
      </p:sp>
      <p:sp>
        <p:nvSpPr>
          <p:cNvPr id="1620" name="Google Shape;1620;p75"/>
          <p:cNvSpPr txBox="1"/>
          <p:nvPr/>
        </p:nvSpPr>
        <p:spPr>
          <a:xfrm>
            <a:off x="3887050" y="4125850"/>
            <a:ext cx="4543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1" name="Google Shape;1621;p75"/>
          <p:cNvSpPr/>
          <p:nvPr/>
        </p:nvSpPr>
        <p:spPr>
          <a:xfrm>
            <a:off x="1849350" y="37654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75"/>
          <p:cNvSpPr/>
          <p:nvPr/>
        </p:nvSpPr>
        <p:spPr>
          <a:xfrm>
            <a:off x="2784975" y="37654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75"/>
          <p:cNvSpPr/>
          <p:nvPr/>
        </p:nvSpPr>
        <p:spPr>
          <a:xfrm>
            <a:off x="913725" y="37654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4" name="Google Shape;1624;p75"/>
          <p:cNvCxnSpPr>
            <a:stCxn id="1623" idx="1"/>
            <a:endCxn id="1621" idx="3"/>
          </p:cNvCxnSpPr>
          <p:nvPr/>
        </p:nvCxnSpPr>
        <p:spPr>
          <a:xfrm rot="10800000" flipH="1">
            <a:off x="1431750" y="4051900"/>
            <a:ext cx="417600" cy="28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5" name="Google Shape;1625;p75"/>
          <p:cNvCxnSpPr>
            <a:stCxn id="1621" idx="1"/>
            <a:endCxn id="1622" idx="3"/>
          </p:cNvCxnSpPr>
          <p:nvPr/>
        </p:nvCxnSpPr>
        <p:spPr>
          <a:xfrm rot="10800000" flipH="1">
            <a:off x="2367375" y="4051900"/>
            <a:ext cx="417600" cy="28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6" name="Google Shape;1626;p75"/>
          <p:cNvSpPr/>
          <p:nvPr/>
        </p:nvSpPr>
        <p:spPr>
          <a:xfrm>
            <a:off x="1107182" y="3914603"/>
            <a:ext cx="274285" cy="274295"/>
          </a:xfrm>
          <a:custGeom>
            <a:avLst/>
            <a:gdLst/>
            <a:ahLst/>
            <a:cxnLst/>
            <a:rect l="l" t="t" r="r" b="b"/>
            <a:pathLst>
              <a:path w="29903" h="29502" extrusionOk="0">
                <a:moveTo>
                  <a:pt x="3341" y="1"/>
                </a:moveTo>
                <a:cubicBezTo>
                  <a:pt x="1495" y="1"/>
                  <a:pt x="0" y="1497"/>
                  <a:pt x="0" y="3342"/>
                </a:cubicBezTo>
                <a:cubicBezTo>
                  <a:pt x="0" y="5186"/>
                  <a:pt x="1495" y="6683"/>
                  <a:pt x="3341" y="6683"/>
                </a:cubicBezTo>
                <a:cubicBezTo>
                  <a:pt x="5186" y="6683"/>
                  <a:pt x="6682" y="5186"/>
                  <a:pt x="6682" y="3342"/>
                </a:cubicBezTo>
                <a:cubicBezTo>
                  <a:pt x="6682" y="1497"/>
                  <a:pt x="5186" y="1"/>
                  <a:pt x="3341" y="1"/>
                </a:cubicBezTo>
                <a:close/>
                <a:moveTo>
                  <a:pt x="0" y="9972"/>
                </a:moveTo>
                <a:lnTo>
                  <a:pt x="0" y="29502"/>
                </a:lnTo>
                <a:lnTo>
                  <a:pt x="6488" y="29502"/>
                </a:lnTo>
                <a:lnTo>
                  <a:pt x="6488" y="9972"/>
                </a:lnTo>
                <a:close/>
                <a:moveTo>
                  <a:pt x="22425" y="9510"/>
                </a:moveTo>
                <a:cubicBezTo>
                  <a:pt x="18973" y="9510"/>
                  <a:pt x="17441" y="11408"/>
                  <a:pt x="16577" y="12740"/>
                </a:cubicBezTo>
                <a:lnTo>
                  <a:pt x="16577" y="12799"/>
                </a:lnTo>
                <a:lnTo>
                  <a:pt x="16532" y="12799"/>
                </a:lnTo>
                <a:cubicBezTo>
                  <a:pt x="16539" y="12784"/>
                  <a:pt x="16562" y="12761"/>
                  <a:pt x="16577" y="12740"/>
                </a:cubicBezTo>
                <a:lnTo>
                  <a:pt x="16577" y="9972"/>
                </a:lnTo>
                <a:lnTo>
                  <a:pt x="10082" y="9972"/>
                </a:lnTo>
                <a:cubicBezTo>
                  <a:pt x="10171" y="11802"/>
                  <a:pt x="10082" y="29502"/>
                  <a:pt x="10082" y="29502"/>
                </a:cubicBezTo>
                <a:lnTo>
                  <a:pt x="16577" y="29502"/>
                </a:lnTo>
                <a:lnTo>
                  <a:pt x="16577" y="18595"/>
                </a:lnTo>
                <a:cubicBezTo>
                  <a:pt x="16577" y="18007"/>
                  <a:pt x="16621" y="17427"/>
                  <a:pt x="16793" y="17009"/>
                </a:cubicBezTo>
                <a:cubicBezTo>
                  <a:pt x="17262" y="15841"/>
                  <a:pt x="18325" y="14636"/>
                  <a:pt x="20119" y="14636"/>
                </a:cubicBezTo>
                <a:cubicBezTo>
                  <a:pt x="22469" y="14636"/>
                  <a:pt x="23407" y="16429"/>
                  <a:pt x="23407" y="19048"/>
                </a:cubicBezTo>
                <a:lnTo>
                  <a:pt x="23407" y="29502"/>
                </a:lnTo>
                <a:lnTo>
                  <a:pt x="29903" y="29502"/>
                </a:lnTo>
                <a:lnTo>
                  <a:pt x="29903" y="18297"/>
                </a:lnTo>
                <a:cubicBezTo>
                  <a:pt x="29903" y="12300"/>
                  <a:pt x="26696" y="9510"/>
                  <a:pt x="22425" y="951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75"/>
          <p:cNvSpPr/>
          <p:nvPr/>
        </p:nvSpPr>
        <p:spPr>
          <a:xfrm>
            <a:off x="2107939" y="3914594"/>
            <a:ext cx="144021" cy="274313"/>
          </a:xfrm>
          <a:custGeom>
            <a:avLst/>
            <a:gdLst/>
            <a:ahLst/>
            <a:cxnLst/>
            <a:rect l="l" t="t" r="r" b="b"/>
            <a:pathLst>
              <a:path w="7106" h="13644" extrusionOk="0">
                <a:moveTo>
                  <a:pt x="5671" y="2336"/>
                </a:moveTo>
                <a:cubicBezTo>
                  <a:pt x="6071" y="2302"/>
                  <a:pt x="6505" y="2336"/>
                  <a:pt x="6939" y="2336"/>
                </a:cubicBezTo>
                <a:lnTo>
                  <a:pt x="7105" y="2336"/>
                </a:lnTo>
                <a:lnTo>
                  <a:pt x="7105" y="134"/>
                </a:lnTo>
                <a:cubicBezTo>
                  <a:pt x="6872" y="101"/>
                  <a:pt x="6638" y="67"/>
                  <a:pt x="6405" y="67"/>
                </a:cubicBezTo>
                <a:cubicBezTo>
                  <a:pt x="5971" y="34"/>
                  <a:pt x="5538" y="1"/>
                  <a:pt x="5104" y="34"/>
                </a:cubicBezTo>
                <a:cubicBezTo>
                  <a:pt x="4437" y="34"/>
                  <a:pt x="3803" y="201"/>
                  <a:pt x="3269" y="601"/>
                </a:cubicBezTo>
                <a:cubicBezTo>
                  <a:pt x="2635" y="1035"/>
                  <a:pt x="2302" y="1668"/>
                  <a:pt x="2168" y="2436"/>
                </a:cubicBezTo>
                <a:cubicBezTo>
                  <a:pt x="2102" y="2736"/>
                  <a:pt x="2102" y="3069"/>
                  <a:pt x="2102" y="3370"/>
                </a:cubicBezTo>
                <a:cubicBezTo>
                  <a:pt x="2068" y="3870"/>
                  <a:pt x="2068" y="4370"/>
                  <a:pt x="2102" y="4837"/>
                </a:cubicBezTo>
                <a:lnTo>
                  <a:pt x="2102" y="5038"/>
                </a:lnTo>
                <a:lnTo>
                  <a:pt x="0" y="5038"/>
                </a:lnTo>
                <a:lnTo>
                  <a:pt x="0" y="7473"/>
                </a:lnTo>
                <a:lnTo>
                  <a:pt x="2068" y="7473"/>
                </a:lnTo>
                <a:lnTo>
                  <a:pt x="2068" y="13644"/>
                </a:lnTo>
                <a:lnTo>
                  <a:pt x="4637" y="13644"/>
                </a:lnTo>
                <a:lnTo>
                  <a:pt x="4637" y="7506"/>
                </a:lnTo>
                <a:lnTo>
                  <a:pt x="6705" y="7506"/>
                </a:lnTo>
                <a:cubicBezTo>
                  <a:pt x="6805" y="6672"/>
                  <a:pt x="6905" y="5871"/>
                  <a:pt x="7039" y="5038"/>
                </a:cubicBezTo>
                <a:lnTo>
                  <a:pt x="6572" y="5038"/>
                </a:lnTo>
                <a:cubicBezTo>
                  <a:pt x="5971" y="5038"/>
                  <a:pt x="4604" y="5038"/>
                  <a:pt x="4604" y="5038"/>
                </a:cubicBezTo>
                <a:cubicBezTo>
                  <a:pt x="4604" y="5038"/>
                  <a:pt x="4604" y="3803"/>
                  <a:pt x="4637" y="3303"/>
                </a:cubicBezTo>
                <a:cubicBezTo>
                  <a:pt x="4637" y="2569"/>
                  <a:pt x="5071" y="2336"/>
                  <a:pt x="5671" y="233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8" name="Google Shape;1628;p75"/>
          <p:cNvGrpSpPr/>
          <p:nvPr/>
        </p:nvGrpSpPr>
        <p:grpSpPr>
          <a:xfrm>
            <a:off x="2978419" y="3914594"/>
            <a:ext cx="274312" cy="274312"/>
            <a:chOff x="5273763" y="3051638"/>
            <a:chExt cx="365700" cy="365700"/>
          </a:xfrm>
        </p:grpSpPr>
        <p:sp>
          <p:nvSpPr>
            <p:cNvPr id="1629" name="Google Shape;1629;p75"/>
            <p:cNvSpPr/>
            <p:nvPr/>
          </p:nvSpPr>
          <p:spPr>
            <a:xfrm>
              <a:off x="5273763" y="3051638"/>
              <a:ext cx="365700" cy="365700"/>
            </a:xfrm>
            <a:prstGeom prst="roundRect">
              <a:avLst>
                <a:gd name="adj" fmla="val 2173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5"/>
            <p:cNvSpPr/>
            <p:nvPr/>
          </p:nvSpPr>
          <p:spPr>
            <a:xfrm>
              <a:off x="5363412" y="3147701"/>
              <a:ext cx="186600" cy="1866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5"/>
            <p:cNvSpPr/>
            <p:nvPr/>
          </p:nvSpPr>
          <p:spPr>
            <a:xfrm>
              <a:off x="5537564" y="3118973"/>
              <a:ext cx="40200" cy="40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2"/>
          <p:cNvSpPr txBox="1">
            <a:spLocks noGrp="1"/>
          </p:cNvSpPr>
          <p:nvPr>
            <p:ph type="title"/>
          </p:nvPr>
        </p:nvSpPr>
        <p:spPr>
          <a:xfrm>
            <a:off x="2424600" y="2519425"/>
            <a:ext cx="4294800" cy="7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744" name="Google Shape;744;p42"/>
          <p:cNvSpPr txBox="1">
            <a:spLocks noGrp="1"/>
          </p:cNvSpPr>
          <p:nvPr>
            <p:ph type="subTitle" idx="1"/>
          </p:nvPr>
        </p:nvSpPr>
        <p:spPr>
          <a:xfrm>
            <a:off x="2424600" y="3140439"/>
            <a:ext cx="4294800" cy="1587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Artificial Intelligence (AI) is transforming education.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Beyond tools and automation—ethical, social, and pedagogical implications.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Teachers play a central role in shaping how AI is understood and used.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5"/>
          <p:cNvSpPr txBox="1">
            <a:spLocks noGrp="1"/>
          </p:cNvSpPr>
          <p:nvPr>
            <p:ph type="title"/>
          </p:nvPr>
        </p:nvSpPr>
        <p:spPr>
          <a:xfrm>
            <a:off x="1128275" y="3715656"/>
            <a:ext cx="3742200" cy="332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hy focus on teachers?</a:t>
            </a:r>
            <a:endParaRPr dirty="0"/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1"/>
          </p:nvPr>
        </p:nvSpPr>
        <p:spPr>
          <a:xfrm>
            <a:off x="1128275" y="1172475"/>
            <a:ext cx="37422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BB96B-B0FD-76A7-CB4B-EFC99A52518A}"/>
              </a:ext>
            </a:extLst>
          </p:cNvPr>
          <p:cNvSpPr txBox="1"/>
          <p:nvPr/>
        </p:nvSpPr>
        <p:spPr>
          <a:xfrm>
            <a:off x="934358" y="1095351"/>
            <a:ext cx="42617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__Inter_e8ce0c"/>
              </a:rPr>
              <a:t>Educators play a decisive role in the way AI technology is presented and shaped within educational settings.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__Inter_e8ce0c"/>
              </a:rPr>
              <a:t>The majority of teachers have inadequate training resources to interact with AI systems effectively.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__Inter_e8ce0c"/>
              </a:rPr>
              <a:t>UNESCO in 2021 and the EU emphasize teacher preparation as essential.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4ACCD3FE-FDF0-15A4-D7A8-C972B3B2B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                                        Students as Users and Subjects of AI</a:t>
            </a:r>
          </a:p>
          <a:p>
            <a:endParaRPr lang="en-US" dirty="0"/>
          </a:p>
          <a:p>
            <a:r>
              <a:rPr lang="en-US" dirty="0"/>
              <a:t>Learners interact daily with AI: Students use AI systems including recommendation algorithms as well as AI writing tools along with facial recognition technology and learning analytics in their daily activities.</a:t>
            </a:r>
          </a:p>
          <a:p>
            <a:endParaRPr lang="en-US" dirty="0"/>
          </a:p>
          <a:p>
            <a:r>
              <a:rPr lang="en-US" dirty="0"/>
              <a:t>People serve as both consumers of AI while unknowingly providing it with data.</a:t>
            </a:r>
          </a:p>
          <a:p>
            <a:pPr marL="139700" indent="0">
              <a:buNone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4E6D98D-81E9-A1A8-A130-63E8E72C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and AI Ethics in the Classroom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3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F000E-08A4-AFFF-07FD-3D4A71476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D8981300-D8C5-CABE-4A18-85E1D7A5E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34623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                                      Gaps in AI Awareness and Agency</a:t>
            </a:r>
          </a:p>
          <a:p>
            <a:pPr marL="139700" indent="0">
              <a:buNone/>
            </a:pPr>
            <a:r>
              <a:rPr lang="en-US" dirty="0"/>
              <a:t>The research by Ha et al. (2021) reveals that students lack comprehensive knowledge about AI system operations and their decision-making processes.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Teaching about ethical AI matters like surveillance and consent remains uncommon for students alongside data ownership education.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                                 Why Ethical AI Literacy Matters for Students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Empowerment through understanding = critical digital citizenship.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This education empowers students to select wisely online while recognizing deceptive tactics and safeguarding personal independence in digital environments..</a:t>
            </a:r>
          </a:p>
          <a:p>
            <a:pPr marL="139700" indent="0">
              <a:buNone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898DECD-ED9B-3A1D-8630-C3A6D560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and AI Ethics in the Classroom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461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 Literacy among Educators</a:t>
            </a:r>
            <a:endParaRPr dirty="0"/>
          </a:p>
        </p:txBody>
      </p:sp>
      <p:sp>
        <p:nvSpPr>
          <p:cNvPr id="1010" name="Google Shape;1010;p53"/>
          <p:cNvSpPr txBox="1">
            <a:spLocks noGrp="1"/>
          </p:cNvSpPr>
          <p:nvPr>
            <p:ph type="subTitle" idx="1"/>
          </p:nvPr>
        </p:nvSpPr>
        <p:spPr>
          <a:xfrm>
            <a:off x="4630381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Algorithms generate biases which affect systems like facial recognition and grading tools.</a:t>
            </a:r>
          </a:p>
          <a:p>
            <a:pPr marL="314325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  <a:p>
            <a:pPr marL="314325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Privacy concerns in learning analytics.</a:t>
            </a:r>
          </a:p>
          <a:p>
            <a:pPr marL="314325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  <a:p>
            <a:pPr marL="314325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Transparency and explainability.</a:t>
            </a:r>
            <a:endParaRPr dirty="0"/>
          </a:p>
        </p:txBody>
      </p:sp>
      <p:sp>
        <p:nvSpPr>
          <p:cNvPr id="1011" name="Google Shape;1011;p53"/>
          <p:cNvSpPr txBox="1">
            <a:spLocks noGrp="1"/>
          </p:cNvSpPr>
          <p:nvPr>
            <p:ph type="subTitle" idx="2"/>
          </p:nvPr>
        </p:nvSpPr>
        <p:spPr>
          <a:xfrm>
            <a:off x="762069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0" i="0" dirty="0">
                <a:solidFill>
                  <a:schemeClr val="tx1"/>
                </a:solidFill>
                <a:effectLst/>
                <a:latin typeface="__Inter_e8ce0c"/>
              </a:rPr>
              <a:t>The research by Zawacki-Richter et al. (2019) identifies varying degrees of educator awareness and skill related to AI literacy.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0" i="0" dirty="0">
                <a:solidFill>
                  <a:schemeClr val="tx1"/>
                </a:solidFill>
                <a:effectLst/>
                <a:latin typeface="__Inter_e8ce0c"/>
              </a:rPr>
              <a:t>Educators show significant interest yet demonstrate weak confidence in technical and ethical dimensions.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0" i="0" dirty="0">
                <a:solidFill>
                  <a:schemeClr val="tx1"/>
                </a:solidFill>
                <a:effectLst/>
                <a:latin typeface="__Inter_e8ce0c"/>
              </a:rPr>
              <a:t>Recent EU surveys reveal a requirement for organized educational programs.</a:t>
            </a:r>
            <a:br>
              <a:rPr lang="en-US" dirty="0">
                <a:solidFill>
                  <a:schemeClr val="tx1"/>
                </a:solidFill>
              </a:rPr>
            </a:br>
            <a:endParaRPr dirty="0"/>
          </a:p>
        </p:txBody>
      </p:sp>
      <p:sp>
        <p:nvSpPr>
          <p:cNvPr id="1012" name="Google Shape;1012;p53"/>
          <p:cNvSpPr txBox="1">
            <a:spLocks noGrp="1"/>
          </p:cNvSpPr>
          <p:nvPr>
            <p:ph type="subTitle" idx="3"/>
          </p:nvPr>
        </p:nvSpPr>
        <p:spPr>
          <a:xfrm>
            <a:off x="7620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The research shows: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013" name="Google Shape;1013;p53"/>
          <p:cNvSpPr txBox="1">
            <a:spLocks noGrp="1"/>
          </p:cNvSpPr>
          <p:nvPr>
            <p:ph type="subTitle" idx="4"/>
          </p:nvPr>
        </p:nvSpPr>
        <p:spPr>
          <a:xfrm>
            <a:off x="46303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/>
                </a:solidFill>
              </a:rPr>
              <a:t>Ethical Challenges in AI Integration:</a:t>
            </a:r>
            <a:endParaRPr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Existing Ethical Framework</a:t>
            </a:r>
            <a:endParaRPr dirty="0"/>
          </a:p>
        </p:txBody>
      </p:sp>
      <p:sp>
        <p:nvSpPr>
          <p:cNvPr id="909" name="Google Shape;909;p50"/>
          <p:cNvSpPr txBox="1"/>
          <p:nvPr/>
        </p:nvSpPr>
        <p:spPr>
          <a:xfrm>
            <a:off x="713225" y="3093350"/>
            <a:ext cx="193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10" name="Google Shape;910;p50"/>
          <p:cNvSpPr/>
          <p:nvPr/>
        </p:nvSpPr>
        <p:spPr>
          <a:xfrm>
            <a:off x="1222620" y="2190600"/>
            <a:ext cx="918600" cy="795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0"/>
          <p:cNvSpPr/>
          <p:nvPr/>
        </p:nvSpPr>
        <p:spPr>
          <a:xfrm>
            <a:off x="2734750" y="1258225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0"/>
          <p:cNvSpPr/>
          <p:nvPr/>
        </p:nvSpPr>
        <p:spPr>
          <a:xfrm>
            <a:off x="2734750" y="19563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0"/>
          <p:cNvSpPr txBox="1"/>
          <p:nvPr/>
        </p:nvSpPr>
        <p:spPr>
          <a:xfrm>
            <a:off x="3473925" y="1258225"/>
            <a:ext cx="1668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14" name="Google Shape;914;p50"/>
          <p:cNvSpPr txBox="1"/>
          <p:nvPr/>
        </p:nvSpPr>
        <p:spPr>
          <a:xfrm>
            <a:off x="3395950" y="2377282"/>
            <a:ext cx="27753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15" name="Google Shape;915;p50"/>
          <p:cNvSpPr txBox="1"/>
          <p:nvPr/>
        </p:nvSpPr>
        <p:spPr>
          <a:xfrm>
            <a:off x="4758968" y="3751775"/>
            <a:ext cx="24624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idact Gothic"/>
              <a:buChar char="●"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16" name="Google Shape;916;p50"/>
          <p:cNvSpPr txBox="1"/>
          <p:nvPr/>
        </p:nvSpPr>
        <p:spPr>
          <a:xfrm>
            <a:off x="3473926" y="2471138"/>
            <a:ext cx="237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17" name="Google Shape;917;p50"/>
          <p:cNvSpPr txBox="1"/>
          <p:nvPr/>
        </p:nvSpPr>
        <p:spPr>
          <a:xfrm>
            <a:off x="3473925" y="2712731"/>
            <a:ext cx="23769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UNESCO AI recommendation (2021): human rights, fairness, transparency.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18" name="Google Shape;918;p50"/>
          <p:cNvSpPr txBox="1"/>
          <p:nvPr/>
        </p:nvSpPr>
        <p:spPr>
          <a:xfrm>
            <a:off x="5956975" y="2471138"/>
            <a:ext cx="237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19" name="Google Shape;919;p50"/>
          <p:cNvSpPr txBox="1"/>
          <p:nvPr/>
        </p:nvSpPr>
        <p:spPr>
          <a:xfrm>
            <a:off x="5956975" y="2712720"/>
            <a:ext cx="23769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OECD AI Principles (2019).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21" name="Google Shape;921;p50"/>
          <p:cNvSpPr txBox="1"/>
          <p:nvPr/>
        </p:nvSpPr>
        <p:spPr>
          <a:xfrm>
            <a:off x="3473923" y="3751775"/>
            <a:ext cx="4689000" cy="7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EU AI Act: risk-based regulatory approach.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22" name="Google Shape;922;p50"/>
          <p:cNvCxnSpPr/>
          <p:nvPr/>
        </p:nvCxnSpPr>
        <p:spPr>
          <a:xfrm>
            <a:off x="3547350" y="3584175"/>
            <a:ext cx="511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Google Shape;923;p50"/>
          <p:cNvCxnSpPr>
            <a:stCxn id="910" idx="0"/>
            <a:endCxn id="911" idx="3"/>
          </p:cNvCxnSpPr>
          <p:nvPr/>
        </p:nvCxnSpPr>
        <p:spPr>
          <a:xfrm rot="10800000" flipH="1">
            <a:off x="2141220" y="1544700"/>
            <a:ext cx="593400" cy="1043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4" name="Google Shape;924;p50"/>
          <p:cNvCxnSpPr>
            <a:stCxn id="910" idx="0"/>
            <a:endCxn id="912" idx="3"/>
          </p:cNvCxnSpPr>
          <p:nvPr/>
        </p:nvCxnSpPr>
        <p:spPr>
          <a:xfrm rot="10800000" flipH="1">
            <a:off x="2141220" y="2242800"/>
            <a:ext cx="593400" cy="34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27" name="Google Shape;927;p50"/>
          <p:cNvGrpSpPr/>
          <p:nvPr/>
        </p:nvGrpSpPr>
        <p:grpSpPr>
          <a:xfrm>
            <a:off x="2905373" y="1393527"/>
            <a:ext cx="319951" cy="321595"/>
            <a:chOff x="1945248" y="3674439"/>
            <a:chExt cx="319951" cy="321595"/>
          </a:xfrm>
        </p:grpSpPr>
        <p:sp>
          <p:nvSpPr>
            <p:cNvPr id="928" name="Google Shape;928;p50"/>
            <p:cNvSpPr/>
            <p:nvPr/>
          </p:nvSpPr>
          <p:spPr>
            <a:xfrm>
              <a:off x="2047545" y="3767486"/>
              <a:ext cx="115368" cy="133329"/>
            </a:xfrm>
            <a:custGeom>
              <a:avLst/>
              <a:gdLst/>
              <a:ahLst/>
              <a:cxnLst/>
              <a:rect l="l" t="t" r="r" b="b"/>
              <a:pathLst>
                <a:path w="4914" h="5679" extrusionOk="0">
                  <a:moveTo>
                    <a:pt x="2017" y="858"/>
                  </a:moveTo>
                  <a:lnTo>
                    <a:pt x="2017" y="4821"/>
                  </a:lnTo>
                  <a:cubicBezTo>
                    <a:pt x="1345" y="4636"/>
                    <a:pt x="858" y="4057"/>
                    <a:pt x="858" y="3269"/>
                  </a:cubicBezTo>
                  <a:lnTo>
                    <a:pt x="858" y="2504"/>
                  </a:lnTo>
                  <a:cubicBezTo>
                    <a:pt x="858" y="1739"/>
                    <a:pt x="1345" y="1044"/>
                    <a:pt x="2017" y="858"/>
                  </a:cubicBezTo>
                  <a:close/>
                  <a:moveTo>
                    <a:pt x="2897" y="858"/>
                  </a:moveTo>
                  <a:cubicBezTo>
                    <a:pt x="3569" y="1044"/>
                    <a:pt x="4056" y="1739"/>
                    <a:pt x="4056" y="2504"/>
                  </a:cubicBezTo>
                  <a:lnTo>
                    <a:pt x="4056" y="3269"/>
                  </a:lnTo>
                  <a:cubicBezTo>
                    <a:pt x="4056" y="4057"/>
                    <a:pt x="3569" y="4636"/>
                    <a:pt x="2897" y="4821"/>
                  </a:cubicBezTo>
                  <a:lnTo>
                    <a:pt x="2897" y="858"/>
                  </a:lnTo>
                  <a:close/>
                  <a:moveTo>
                    <a:pt x="2503" y="1"/>
                  </a:moveTo>
                  <a:cubicBezTo>
                    <a:pt x="1159" y="1"/>
                    <a:pt x="0" y="1160"/>
                    <a:pt x="0" y="2504"/>
                  </a:cubicBezTo>
                  <a:lnTo>
                    <a:pt x="0" y="3269"/>
                  </a:lnTo>
                  <a:cubicBezTo>
                    <a:pt x="0" y="4636"/>
                    <a:pt x="1159" y="5679"/>
                    <a:pt x="2503" y="5679"/>
                  </a:cubicBezTo>
                  <a:cubicBezTo>
                    <a:pt x="3755" y="5679"/>
                    <a:pt x="4914" y="4636"/>
                    <a:pt x="4914" y="3269"/>
                  </a:cubicBezTo>
                  <a:lnTo>
                    <a:pt x="4914" y="2504"/>
                  </a:lnTo>
                  <a:cubicBezTo>
                    <a:pt x="4914" y="1160"/>
                    <a:pt x="3755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1945248" y="3674439"/>
              <a:ext cx="319951" cy="321595"/>
            </a:xfrm>
            <a:custGeom>
              <a:avLst/>
              <a:gdLst/>
              <a:ahLst/>
              <a:cxnLst/>
              <a:rect l="l" t="t" r="r" b="b"/>
              <a:pathLst>
                <a:path w="13628" h="13698" extrusionOk="0">
                  <a:moveTo>
                    <a:pt x="10429" y="3176"/>
                  </a:moveTo>
                  <a:lnTo>
                    <a:pt x="10429" y="10430"/>
                  </a:lnTo>
                  <a:lnTo>
                    <a:pt x="3199" y="10430"/>
                  </a:lnTo>
                  <a:lnTo>
                    <a:pt x="3199" y="3176"/>
                  </a:lnTo>
                  <a:close/>
                  <a:moveTo>
                    <a:pt x="3199" y="1"/>
                  </a:moveTo>
                  <a:lnTo>
                    <a:pt x="3199" y="2411"/>
                  </a:lnTo>
                  <a:lnTo>
                    <a:pt x="2434" y="2411"/>
                  </a:lnTo>
                  <a:lnTo>
                    <a:pt x="2434" y="3176"/>
                  </a:lnTo>
                  <a:lnTo>
                    <a:pt x="1" y="3176"/>
                  </a:lnTo>
                  <a:lnTo>
                    <a:pt x="1" y="3964"/>
                  </a:lnTo>
                  <a:lnTo>
                    <a:pt x="2434" y="3964"/>
                  </a:lnTo>
                  <a:lnTo>
                    <a:pt x="2434" y="4821"/>
                  </a:lnTo>
                  <a:lnTo>
                    <a:pt x="1" y="4821"/>
                  </a:lnTo>
                  <a:lnTo>
                    <a:pt x="1" y="5586"/>
                  </a:lnTo>
                  <a:lnTo>
                    <a:pt x="2434" y="5586"/>
                  </a:lnTo>
                  <a:lnTo>
                    <a:pt x="2434" y="6467"/>
                  </a:lnTo>
                  <a:lnTo>
                    <a:pt x="1" y="6467"/>
                  </a:lnTo>
                  <a:lnTo>
                    <a:pt x="1" y="7232"/>
                  </a:lnTo>
                  <a:lnTo>
                    <a:pt x="2434" y="7232"/>
                  </a:lnTo>
                  <a:lnTo>
                    <a:pt x="2434" y="8020"/>
                  </a:lnTo>
                  <a:lnTo>
                    <a:pt x="1" y="8020"/>
                  </a:lnTo>
                  <a:lnTo>
                    <a:pt x="1" y="8784"/>
                  </a:lnTo>
                  <a:lnTo>
                    <a:pt x="2434" y="8784"/>
                  </a:lnTo>
                  <a:lnTo>
                    <a:pt x="2434" y="9642"/>
                  </a:lnTo>
                  <a:lnTo>
                    <a:pt x="1" y="9642"/>
                  </a:lnTo>
                  <a:lnTo>
                    <a:pt x="1" y="10430"/>
                  </a:lnTo>
                  <a:lnTo>
                    <a:pt x="2434" y="10430"/>
                  </a:lnTo>
                  <a:lnTo>
                    <a:pt x="2434" y="11287"/>
                  </a:lnTo>
                  <a:lnTo>
                    <a:pt x="3199" y="11287"/>
                  </a:lnTo>
                  <a:lnTo>
                    <a:pt x="3199" y="13697"/>
                  </a:lnTo>
                  <a:lnTo>
                    <a:pt x="3963" y="13697"/>
                  </a:lnTo>
                  <a:lnTo>
                    <a:pt x="3963" y="11287"/>
                  </a:lnTo>
                  <a:lnTo>
                    <a:pt x="4844" y="11287"/>
                  </a:lnTo>
                  <a:lnTo>
                    <a:pt x="4844" y="13697"/>
                  </a:lnTo>
                  <a:lnTo>
                    <a:pt x="5609" y="13697"/>
                  </a:lnTo>
                  <a:lnTo>
                    <a:pt x="5609" y="11287"/>
                  </a:lnTo>
                  <a:lnTo>
                    <a:pt x="6374" y="11287"/>
                  </a:lnTo>
                  <a:lnTo>
                    <a:pt x="6374" y="13697"/>
                  </a:lnTo>
                  <a:lnTo>
                    <a:pt x="7254" y="13697"/>
                  </a:lnTo>
                  <a:lnTo>
                    <a:pt x="7254" y="11287"/>
                  </a:lnTo>
                  <a:lnTo>
                    <a:pt x="8019" y="11287"/>
                  </a:lnTo>
                  <a:lnTo>
                    <a:pt x="8019" y="13697"/>
                  </a:lnTo>
                  <a:lnTo>
                    <a:pt x="8900" y="13697"/>
                  </a:lnTo>
                  <a:lnTo>
                    <a:pt x="8900" y="11287"/>
                  </a:lnTo>
                  <a:lnTo>
                    <a:pt x="9665" y="11287"/>
                  </a:lnTo>
                  <a:lnTo>
                    <a:pt x="9665" y="13697"/>
                  </a:lnTo>
                  <a:lnTo>
                    <a:pt x="10429" y="13697"/>
                  </a:lnTo>
                  <a:lnTo>
                    <a:pt x="10429" y="11287"/>
                  </a:lnTo>
                  <a:lnTo>
                    <a:pt x="11217" y="11287"/>
                  </a:lnTo>
                  <a:lnTo>
                    <a:pt x="11217" y="10430"/>
                  </a:lnTo>
                  <a:lnTo>
                    <a:pt x="13628" y="10430"/>
                  </a:lnTo>
                  <a:lnTo>
                    <a:pt x="13628" y="9642"/>
                  </a:lnTo>
                  <a:lnTo>
                    <a:pt x="11217" y="9642"/>
                  </a:lnTo>
                  <a:lnTo>
                    <a:pt x="11217" y="8784"/>
                  </a:lnTo>
                  <a:lnTo>
                    <a:pt x="13628" y="8784"/>
                  </a:lnTo>
                  <a:lnTo>
                    <a:pt x="13628" y="8020"/>
                  </a:lnTo>
                  <a:lnTo>
                    <a:pt x="11217" y="8020"/>
                  </a:lnTo>
                  <a:lnTo>
                    <a:pt x="11217" y="7232"/>
                  </a:lnTo>
                  <a:lnTo>
                    <a:pt x="13628" y="7232"/>
                  </a:lnTo>
                  <a:lnTo>
                    <a:pt x="13628" y="6467"/>
                  </a:lnTo>
                  <a:lnTo>
                    <a:pt x="11217" y="6467"/>
                  </a:lnTo>
                  <a:lnTo>
                    <a:pt x="11217" y="5586"/>
                  </a:lnTo>
                  <a:lnTo>
                    <a:pt x="13628" y="5586"/>
                  </a:lnTo>
                  <a:lnTo>
                    <a:pt x="13628" y="4821"/>
                  </a:lnTo>
                  <a:lnTo>
                    <a:pt x="11217" y="4821"/>
                  </a:lnTo>
                  <a:lnTo>
                    <a:pt x="11217" y="3964"/>
                  </a:lnTo>
                  <a:lnTo>
                    <a:pt x="13628" y="3964"/>
                  </a:lnTo>
                  <a:lnTo>
                    <a:pt x="13628" y="3176"/>
                  </a:lnTo>
                  <a:lnTo>
                    <a:pt x="11217" y="3176"/>
                  </a:lnTo>
                  <a:lnTo>
                    <a:pt x="11217" y="2411"/>
                  </a:lnTo>
                  <a:lnTo>
                    <a:pt x="10429" y="2411"/>
                  </a:lnTo>
                  <a:lnTo>
                    <a:pt x="10429" y="1"/>
                  </a:lnTo>
                  <a:lnTo>
                    <a:pt x="9665" y="1"/>
                  </a:lnTo>
                  <a:lnTo>
                    <a:pt x="9665" y="2411"/>
                  </a:lnTo>
                  <a:lnTo>
                    <a:pt x="8900" y="2411"/>
                  </a:lnTo>
                  <a:lnTo>
                    <a:pt x="8900" y="1"/>
                  </a:lnTo>
                  <a:lnTo>
                    <a:pt x="8019" y="1"/>
                  </a:lnTo>
                  <a:lnTo>
                    <a:pt x="8019" y="2411"/>
                  </a:lnTo>
                  <a:lnTo>
                    <a:pt x="7254" y="2411"/>
                  </a:lnTo>
                  <a:lnTo>
                    <a:pt x="7254" y="1"/>
                  </a:lnTo>
                  <a:lnTo>
                    <a:pt x="6374" y="1"/>
                  </a:lnTo>
                  <a:lnTo>
                    <a:pt x="6374" y="2411"/>
                  </a:lnTo>
                  <a:lnTo>
                    <a:pt x="5609" y="2411"/>
                  </a:lnTo>
                  <a:lnTo>
                    <a:pt x="5609" y="1"/>
                  </a:lnTo>
                  <a:lnTo>
                    <a:pt x="4844" y="1"/>
                  </a:lnTo>
                  <a:lnTo>
                    <a:pt x="4844" y="2411"/>
                  </a:lnTo>
                  <a:lnTo>
                    <a:pt x="3963" y="2411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50"/>
          <p:cNvGrpSpPr/>
          <p:nvPr/>
        </p:nvGrpSpPr>
        <p:grpSpPr>
          <a:xfrm>
            <a:off x="1476181" y="2359789"/>
            <a:ext cx="411488" cy="457216"/>
            <a:chOff x="1240601" y="3171148"/>
            <a:chExt cx="282965" cy="319396"/>
          </a:xfrm>
        </p:grpSpPr>
        <p:sp>
          <p:nvSpPr>
            <p:cNvPr id="931" name="Google Shape;931;p50"/>
            <p:cNvSpPr/>
            <p:nvPr/>
          </p:nvSpPr>
          <p:spPr>
            <a:xfrm>
              <a:off x="1260746" y="3322938"/>
              <a:ext cx="244847" cy="167606"/>
            </a:xfrm>
            <a:custGeom>
              <a:avLst/>
              <a:gdLst/>
              <a:ahLst/>
              <a:cxnLst/>
              <a:rect l="l" t="t" r="r" b="b"/>
              <a:pathLst>
                <a:path w="10429" h="7139" extrusionOk="0">
                  <a:moveTo>
                    <a:pt x="9664" y="766"/>
                  </a:moveTo>
                  <a:lnTo>
                    <a:pt x="9664" y="3176"/>
                  </a:lnTo>
                  <a:lnTo>
                    <a:pt x="765" y="3176"/>
                  </a:lnTo>
                  <a:lnTo>
                    <a:pt x="765" y="766"/>
                  </a:lnTo>
                  <a:close/>
                  <a:moveTo>
                    <a:pt x="9664" y="3964"/>
                  </a:moveTo>
                  <a:lnTo>
                    <a:pt x="9664" y="6374"/>
                  </a:lnTo>
                  <a:lnTo>
                    <a:pt x="765" y="6374"/>
                  </a:lnTo>
                  <a:lnTo>
                    <a:pt x="765" y="3964"/>
                  </a:lnTo>
                  <a:close/>
                  <a:moveTo>
                    <a:pt x="0" y="1"/>
                  </a:moveTo>
                  <a:lnTo>
                    <a:pt x="0" y="7139"/>
                  </a:lnTo>
                  <a:lnTo>
                    <a:pt x="10429" y="7139"/>
                  </a:lnTo>
                  <a:lnTo>
                    <a:pt x="10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1297185" y="3436130"/>
              <a:ext cx="17984" cy="18524"/>
            </a:xfrm>
            <a:custGeom>
              <a:avLst/>
              <a:gdLst/>
              <a:ahLst/>
              <a:cxnLst/>
              <a:rect l="l" t="t" r="r" b="b"/>
              <a:pathLst>
                <a:path w="766" h="789" extrusionOk="0">
                  <a:moveTo>
                    <a:pt x="1" y="0"/>
                  </a:moveTo>
                  <a:lnTo>
                    <a:pt x="1" y="788"/>
                  </a:lnTo>
                  <a:lnTo>
                    <a:pt x="766" y="78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1335831" y="3436130"/>
              <a:ext cx="17984" cy="18524"/>
            </a:xfrm>
            <a:custGeom>
              <a:avLst/>
              <a:gdLst/>
              <a:ahLst/>
              <a:cxnLst/>
              <a:rect l="l" t="t" r="r" b="b"/>
              <a:pathLst>
                <a:path w="766" h="789" extrusionOk="0">
                  <a:moveTo>
                    <a:pt x="0" y="0"/>
                  </a:moveTo>
                  <a:lnTo>
                    <a:pt x="0" y="788"/>
                  </a:lnTo>
                  <a:lnTo>
                    <a:pt x="765" y="788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1410377" y="3436130"/>
              <a:ext cx="20684" cy="18524"/>
            </a:xfrm>
            <a:custGeom>
              <a:avLst/>
              <a:gdLst/>
              <a:ahLst/>
              <a:cxnLst/>
              <a:rect l="l" t="t" r="r" b="b"/>
              <a:pathLst>
                <a:path w="881" h="789" extrusionOk="0">
                  <a:moveTo>
                    <a:pt x="0" y="0"/>
                  </a:moveTo>
                  <a:lnTo>
                    <a:pt x="0" y="788"/>
                  </a:lnTo>
                  <a:lnTo>
                    <a:pt x="881" y="788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1448999" y="3436130"/>
              <a:ext cx="17984" cy="18524"/>
            </a:xfrm>
            <a:custGeom>
              <a:avLst/>
              <a:gdLst/>
              <a:ahLst/>
              <a:cxnLst/>
              <a:rect l="l" t="t" r="r" b="b"/>
              <a:pathLst>
                <a:path w="766" h="789" extrusionOk="0">
                  <a:moveTo>
                    <a:pt x="1" y="0"/>
                  </a:moveTo>
                  <a:lnTo>
                    <a:pt x="1" y="788"/>
                  </a:lnTo>
                  <a:lnTo>
                    <a:pt x="766" y="78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1297185" y="3359401"/>
              <a:ext cx="17984" cy="20167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1" y="1"/>
                  </a:moveTo>
                  <a:lnTo>
                    <a:pt x="1" y="858"/>
                  </a:lnTo>
                  <a:lnTo>
                    <a:pt x="766" y="85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1335831" y="3359401"/>
              <a:ext cx="17984" cy="20167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0" y="1"/>
                  </a:moveTo>
                  <a:lnTo>
                    <a:pt x="0" y="858"/>
                  </a:lnTo>
                  <a:lnTo>
                    <a:pt x="765" y="858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1410377" y="3359401"/>
              <a:ext cx="20684" cy="20167"/>
            </a:xfrm>
            <a:custGeom>
              <a:avLst/>
              <a:gdLst/>
              <a:ahLst/>
              <a:cxnLst/>
              <a:rect l="l" t="t" r="r" b="b"/>
              <a:pathLst>
                <a:path w="881" h="859" extrusionOk="0">
                  <a:moveTo>
                    <a:pt x="0" y="1"/>
                  </a:moveTo>
                  <a:lnTo>
                    <a:pt x="0" y="858"/>
                  </a:lnTo>
                  <a:lnTo>
                    <a:pt x="881" y="858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1448999" y="3359401"/>
              <a:ext cx="17984" cy="20167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1" y="1"/>
                  </a:moveTo>
                  <a:lnTo>
                    <a:pt x="1" y="858"/>
                  </a:lnTo>
                  <a:lnTo>
                    <a:pt x="766" y="85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1326581" y="3171148"/>
              <a:ext cx="113185" cy="131145"/>
            </a:xfrm>
            <a:custGeom>
              <a:avLst/>
              <a:gdLst/>
              <a:ahLst/>
              <a:cxnLst/>
              <a:rect l="l" t="t" r="r" b="b"/>
              <a:pathLst>
                <a:path w="4821" h="5586" extrusionOk="0">
                  <a:moveTo>
                    <a:pt x="2017" y="858"/>
                  </a:moveTo>
                  <a:lnTo>
                    <a:pt x="2017" y="4821"/>
                  </a:lnTo>
                  <a:cubicBezTo>
                    <a:pt x="1252" y="4635"/>
                    <a:pt x="765" y="3963"/>
                    <a:pt x="765" y="3175"/>
                  </a:cubicBezTo>
                  <a:lnTo>
                    <a:pt x="765" y="2410"/>
                  </a:lnTo>
                  <a:cubicBezTo>
                    <a:pt x="765" y="1646"/>
                    <a:pt x="1252" y="950"/>
                    <a:pt x="2017" y="858"/>
                  </a:cubicBezTo>
                  <a:close/>
                  <a:moveTo>
                    <a:pt x="2805" y="858"/>
                  </a:moveTo>
                  <a:cubicBezTo>
                    <a:pt x="3477" y="950"/>
                    <a:pt x="4056" y="1646"/>
                    <a:pt x="4056" y="2410"/>
                  </a:cubicBezTo>
                  <a:lnTo>
                    <a:pt x="4056" y="3175"/>
                  </a:lnTo>
                  <a:cubicBezTo>
                    <a:pt x="4056" y="3963"/>
                    <a:pt x="3477" y="4635"/>
                    <a:pt x="2805" y="4821"/>
                  </a:cubicBezTo>
                  <a:lnTo>
                    <a:pt x="2805" y="858"/>
                  </a:lnTo>
                  <a:close/>
                  <a:moveTo>
                    <a:pt x="2411" y="0"/>
                  </a:moveTo>
                  <a:cubicBezTo>
                    <a:pt x="1066" y="0"/>
                    <a:pt x="0" y="1066"/>
                    <a:pt x="0" y="2410"/>
                  </a:cubicBezTo>
                  <a:lnTo>
                    <a:pt x="0" y="3175"/>
                  </a:lnTo>
                  <a:cubicBezTo>
                    <a:pt x="0" y="4542"/>
                    <a:pt x="1066" y="5585"/>
                    <a:pt x="2411" y="5585"/>
                  </a:cubicBezTo>
                  <a:cubicBezTo>
                    <a:pt x="3755" y="5585"/>
                    <a:pt x="4821" y="4542"/>
                    <a:pt x="4821" y="3175"/>
                  </a:cubicBezTo>
                  <a:lnTo>
                    <a:pt x="4821" y="2410"/>
                  </a:lnTo>
                  <a:cubicBezTo>
                    <a:pt x="4821" y="1066"/>
                    <a:pt x="3755" y="0"/>
                    <a:pt x="2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1460433" y="3198336"/>
              <a:ext cx="27234" cy="79471"/>
            </a:xfrm>
            <a:custGeom>
              <a:avLst/>
              <a:gdLst/>
              <a:ahLst/>
              <a:cxnLst/>
              <a:rect l="l" t="t" r="r" b="b"/>
              <a:pathLst>
                <a:path w="1160" h="3385" extrusionOk="0">
                  <a:moveTo>
                    <a:pt x="765" y="1"/>
                  </a:moveTo>
                  <a:lnTo>
                    <a:pt x="93" y="279"/>
                  </a:lnTo>
                  <a:cubicBezTo>
                    <a:pt x="186" y="673"/>
                    <a:pt x="279" y="1160"/>
                    <a:pt x="279" y="1646"/>
                  </a:cubicBezTo>
                  <a:cubicBezTo>
                    <a:pt x="279" y="2110"/>
                    <a:pt x="186" y="2596"/>
                    <a:pt x="0" y="3083"/>
                  </a:cubicBezTo>
                  <a:lnTo>
                    <a:pt x="765" y="3384"/>
                  </a:lnTo>
                  <a:cubicBezTo>
                    <a:pt x="951" y="2805"/>
                    <a:pt x="1159" y="2226"/>
                    <a:pt x="1159" y="1646"/>
                  </a:cubicBezTo>
                  <a:cubicBezTo>
                    <a:pt x="1159" y="1067"/>
                    <a:pt x="951" y="488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1496332" y="3182558"/>
              <a:ext cx="27234" cy="108842"/>
            </a:xfrm>
            <a:custGeom>
              <a:avLst/>
              <a:gdLst/>
              <a:ahLst/>
              <a:cxnLst/>
              <a:rect l="l" t="t" r="r" b="b"/>
              <a:pathLst>
                <a:path w="1160" h="4636" extrusionOk="0">
                  <a:moveTo>
                    <a:pt x="789" y="1"/>
                  </a:moveTo>
                  <a:lnTo>
                    <a:pt x="1" y="279"/>
                  </a:lnTo>
                  <a:cubicBezTo>
                    <a:pt x="302" y="951"/>
                    <a:pt x="395" y="1623"/>
                    <a:pt x="395" y="2318"/>
                  </a:cubicBezTo>
                  <a:cubicBezTo>
                    <a:pt x="395" y="2990"/>
                    <a:pt x="302" y="3755"/>
                    <a:pt x="1" y="4335"/>
                  </a:cubicBezTo>
                  <a:lnTo>
                    <a:pt x="696" y="4636"/>
                  </a:lnTo>
                  <a:cubicBezTo>
                    <a:pt x="1067" y="3941"/>
                    <a:pt x="1160" y="3176"/>
                    <a:pt x="1160" y="2318"/>
                  </a:cubicBezTo>
                  <a:cubicBezTo>
                    <a:pt x="1160" y="1530"/>
                    <a:pt x="1067" y="766"/>
                    <a:pt x="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1278684" y="3196176"/>
              <a:ext cx="25050" cy="81631"/>
            </a:xfrm>
            <a:custGeom>
              <a:avLst/>
              <a:gdLst/>
              <a:ahLst/>
              <a:cxnLst/>
              <a:rect l="l" t="t" r="r" b="b"/>
              <a:pathLst>
                <a:path w="1067" h="3477" extrusionOk="0">
                  <a:moveTo>
                    <a:pt x="302" y="0"/>
                  </a:moveTo>
                  <a:cubicBezTo>
                    <a:pt x="117" y="580"/>
                    <a:pt x="1" y="1159"/>
                    <a:pt x="1" y="1738"/>
                  </a:cubicBezTo>
                  <a:cubicBezTo>
                    <a:pt x="1" y="2318"/>
                    <a:pt x="117" y="2897"/>
                    <a:pt x="302" y="3476"/>
                  </a:cubicBezTo>
                  <a:lnTo>
                    <a:pt x="1067" y="3175"/>
                  </a:lnTo>
                  <a:cubicBezTo>
                    <a:pt x="882" y="2688"/>
                    <a:pt x="789" y="2202"/>
                    <a:pt x="789" y="1738"/>
                  </a:cubicBezTo>
                  <a:cubicBezTo>
                    <a:pt x="789" y="1252"/>
                    <a:pt x="882" y="765"/>
                    <a:pt x="1067" y="27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1240601" y="3182558"/>
              <a:ext cx="29417" cy="108842"/>
            </a:xfrm>
            <a:custGeom>
              <a:avLst/>
              <a:gdLst/>
              <a:ahLst/>
              <a:cxnLst/>
              <a:rect l="l" t="t" r="r" b="b"/>
              <a:pathLst>
                <a:path w="1253" h="4636" extrusionOk="0">
                  <a:moveTo>
                    <a:pt x="464" y="1"/>
                  </a:moveTo>
                  <a:cubicBezTo>
                    <a:pt x="186" y="673"/>
                    <a:pt x="1" y="1530"/>
                    <a:pt x="1" y="2318"/>
                  </a:cubicBezTo>
                  <a:cubicBezTo>
                    <a:pt x="1" y="3083"/>
                    <a:pt x="186" y="3848"/>
                    <a:pt x="464" y="4636"/>
                  </a:cubicBezTo>
                  <a:lnTo>
                    <a:pt x="1252" y="4335"/>
                  </a:lnTo>
                  <a:cubicBezTo>
                    <a:pt x="951" y="3662"/>
                    <a:pt x="858" y="2990"/>
                    <a:pt x="858" y="2318"/>
                  </a:cubicBezTo>
                  <a:cubicBezTo>
                    <a:pt x="858" y="1623"/>
                    <a:pt x="951" y="951"/>
                    <a:pt x="1252" y="279"/>
                  </a:cubicBezTo>
                  <a:lnTo>
                    <a:pt x="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50"/>
          <p:cNvGrpSpPr/>
          <p:nvPr/>
        </p:nvGrpSpPr>
        <p:grpSpPr>
          <a:xfrm>
            <a:off x="2923609" y="2084660"/>
            <a:ext cx="283491" cy="319388"/>
            <a:chOff x="4067334" y="3171148"/>
            <a:chExt cx="283491" cy="319388"/>
          </a:xfrm>
        </p:grpSpPr>
        <p:sp>
          <p:nvSpPr>
            <p:cNvPr id="946" name="Google Shape;946;p50"/>
            <p:cNvSpPr/>
            <p:nvPr/>
          </p:nvSpPr>
          <p:spPr>
            <a:xfrm>
              <a:off x="4067334" y="3171148"/>
              <a:ext cx="283491" cy="319388"/>
            </a:xfrm>
            <a:custGeom>
              <a:avLst/>
              <a:gdLst/>
              <a:ahLst/>
              <a:cxnLst/>
              <a:rect l="l" t="t" r="r" b="b"/>
              <a:pathLst>
                <a:path w="12075" h="13604" extrusionOk="0">
                  <a:moveTo>
                    <a:pt x="6096" y="765"/>
                  </a:moveTo>
                  <a:cubicBezTo>
                    <a:pt x="8228" y="765"/>
                    <a:pt x="9850" y="2503"/>
                    <a:pt x="9850" y="4635"/>
                  </a:cubicBezTo>
                  <a:cubicBezTo>
                    <a:pt x="9850" y="6744"/>
                    <a:pt x="8228" y="8482"/>
                    <a:pt x="6096" y="8482"/>
                  </a:cubicBezTo>
                  <a:cubicBezTo>
                    <a:pt x="3964" y="8482"/>
                    <a:pt x="2226" y="6744"/>
                    <a:pt x="2226" y="4635"/>
                  </a:cubicBezTo>
                  <a:cubicBezTo>
                    <a:pt x="2226" y="2503"/>
                    <a:pt x="3964" y="765"/>
                    <a:pt x="6096" y="765"/>
                  </a:cubicBezTo>
                  <a:close/>
                  <a:moveTo>
                    <a:pt x="2434" y="11286"/>
                  </a:moveTo>
                  <a:lnTo>
                    <a:pt x="2434" y="12839"/>
                  </a:lnTo>
                  <a:lnTo>
                    <a:pt x="789" y="12839"/>
                  </a:lnTo>
                  <a:lnTo>
                    <a:pt x="789" y="11286"/>
                  </a:lnTo>
                  <a:close/>
                  <a:moveTo>
                    <a:pt x="6861" y="11286"/>
                  </a:moveTo>
                  <a:lnTo>
                    <a:pt x="6861" y="12839"/>
                  </a:lnTo>
                  <a:lnTo>
                    <a:pt x="5215" y="12839"/>
                  </a:lnTo>
                  <a:lnTo>
                    <a:pt x="5215" y="11286"/>
                  </a:lnTo>
                  <a:close/>
                  <a:moveTo>
                    <a:pt x="11310" y="11286"/>
                  </a:moveTo>
                  <a:lnTo>
                    <a:pt x="11310" y="12839"/>
                  </a:lnTo>
                  <a:lnTo>
                    <a:pt x="9665" y="12839"/>
                  </a:lnTo>
                  <a:lnTo>
                    <a:pt x="9665" y="11286"/>
                  </a:lnTo>
                  <a:close/>
                  <a:moveTo>
                    <a:pt x="6096" y="0"/>
                  </a:moveTo>
                  <a:cubicBezTo>
                    <a:pt x="3477" y="0"/>
                    <a:pt x="1461" y="2016"/>
                    <a:pt x="1461" y="4635"/>
                  </a:cubicBezTo>
                  <a:cubicBezTo>
                    <a:pt x="1461" y="7045"/>
                    <a:pt x="3292" y="9062"/>
                    <a:pt x="5702" y="9270"/>
                  </a:cubicBezTo>
                  <a:lnTo>
                    <a:pt x="5702" y="10429"/>
                  </a:lnTo>
                  <a:lnTo>
                    <a:pt x="4450" y="10429"/>
                  </a:lnTo>
                  <a:lnTo>
                    <a:pt x="4450" y="11680"/>
                  </a:lnTo>
                  <a:lnTo>
                    <a:pt x="3199" y="11680"/>
                  </a:lnTo>
                  <a:lnTo>
                    <a:pt x="3199" y="10429"/>
                  </a:lnTo>
                  <a:lnTo>
                    <a:pt x="1" y="10429"/>
                  </a:lnTo>
                  <a:lnTo>
                    <a:pt x="1" y="13604"/>
                  </a:lnTo>
                  <a:lnTo>
                    <a:pt x="3199" y="13604"/>
                  </a:lnTo>
                  <a:lnTo>
                    <a:pt x="3199" y="12445"/>
                  </a:lnTo>
                  <a:lnTo>
                    <a:pt x="4450" y="12445"/>
                  </a:lnTo>
                  <a:lnTo>
                    <a:pt x="4450" y="13604"/>
                  </a:lnTo>
                  <a:lnTo>
                    <a:pt x="7649" y="13604"/>
                  </a:lnTo>
                  <a:lnTo>
                    <a:pt x="7649" y="12445"/>
                  </a:lnTo>
                  <a:lnTo>
                    <a:pt x="8900" y="12445"/>
                  </a:lnTo>
                  <a:lnTo>
                    <a:pt x="8900" y="13604"/>
                  </a:lnTo>
                  <a:lnTo>
                    <a:pt x="12075" y="13604"/>
                  </a:lnTo>
                  <a:lnTo>
                    <a:pt x="12075" y="10429"/>
                  </a:lnTo>
                  <a:lnTo>
                    <a:pt x="8900" y="10429"/>
                  </a:lnTo>
                  <a:lnTo>
                    <a:pt x="8900" y="11680"/>
                  </a:lnTo>
                  <a:lnTo>
                    <a:pt x="7649" y="11680"/>
                  </a:lnTo>
                  <a:lnTo>
                    <a:pt x="7649" y="10429"/>
                  </a:lnTo>
                  <a:lnTo>
                    <a:pt x="6490" y="10429"/>
                  </a:lnTo>
                  <a:lnTo>
                    <a:pt x="6490" y="9270"/>
                  </a:lnTo>
                  <a:cubicBezTo>
                    <a:pt x="8807" y="9062"/>
                    <a:pt x="10731" y="7045"/>
                    <a:pt x="10731" y="4635"/>
                  </a:cubicBezTo>
                  <a:cubicBezTo>
                    <a:pt x="10731" y="2016"/>
                    <a:pt x="8599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4138076" y="3207047"/>
              <a:ext cx="142579" cy="143119"/>
            </a:xfrm>
            <a:custGeom>
              <a:avLst/>
              <a:gdLst/>
              <a:ahLst/>
              <a:cxnLst/>
              <a:rect l="l" t="t" r="r" b="b"/>
              <a:pathLst>
                <a:path w="6073" h="6096" extrusionOk="0">
                  <a:moveTo>
                    <a:pt x="3083" y="1646"/>
                  </a:moveTo>
                  <a:cubicBezTo>
                    <a:pt x="3848" y="1646"/>
                    <a:pt x="4427" y="2318"/>
                    <a:pt x="4427" y="3106"/>
                  </a:cubicBezTo>
                  <a:cubicBezTo>
                    <a:pt x="4427" y="3871"/>
                    <a:pt x="3848" y="4543"/>
                    <a:pt x="3083" y="4543"/>
                  </a:cubicBezTo>
                  <a:cubicBezTo>
                    <a:pt x="2202" y="4543"/>
                    <a:pt x="1623" y="3871"/>
                    <a:pt x="1623" y="3106"/>
                  </a:cubicBezTo>
                  <a:cubicBezTo>
                    <a:pt x="1623" y="2318"/>
                    <a:pt x="2202" y="1646"/>
                    <a:pt x="3083" y="1646"/>
                  </a:cubicBezTo>
                  <a:close/>
                  <a:moveTo>
                    <a:pt x="2689" y="1"/>
                  </a:moveTo>
                  <a:lnTo>
                    <a:pt x="2689" y="881"/>
                  </a:lnTo>
                  <a:cubicBezTo>
                    <a:pt x="2318" y="974"/>
                    <a:pt x="2017" y="1067"/>
                    <a:pt x="1739" y="1275"/>
                  </a:cubicBezTo>
                  <a:lnTo>
                    <a:pt x="1159" y="696"/>
                  </a:lnTo>
                  <a:lnTo>
                    <a:pt x="580" y="1275"/>
                  </a:lnTo>
                  <a:lnTo>
                    <a:pt x="1252" y="1855"/>
                  </a:lnTo>
                  <a:cubicBezTo>
                    <a:pt x="1043" y="2040"/>
                    <a:pt x="858" y="2434"/>
                    <a:pt x="858" y="2712"/>
                  </a:cubicBezTo>
                  <a:lnTo>
                    <a:pt x="1" y="2712"/>
                  </a:lnTo>
                  <a:lnTo>
                    <a:pt x="1" y="3477"/>
                  </a:lnTo>
                  <a:lnTo>
                    <a:pt x="858" y="3477"/>
                  </a:lnTo>
                  <a:cubicBezTo>
                    <a:pt x="951" y="3778"/>
                    <a:pt x="1043" y="4056"/>
                    <a:pt x="1252" y="4358"/>
                  </a:cubicBezTo>
                  <a:lnTo>
                    <a:pt x="673" y="4937"/>
                  </a:lnTo>
                  <a:lnTo>
                    <a:pt x="1159" y="5516"/>
                  </a:lnTo>
                  <a:lnTo>
                    <a:pt x="1831" y="4937"/>
                  </a:lnTo>
                  <a:cubicBezTo>
                    <a:pt x="2017" y="5122"/>
                    <a:pt x="2318" y="5215"/>
                    <a:pt x="2689" y="5331"/>
                  </a:cubicBezTo>
                  <a:lnTo>
                    <a:pt x="2689" y="6096"/>
                  </a:lnTo>
                  <a:lnTo>
                    <a:pt x="3477" y="6096"/>
                  </a:lnTo>
                  <a:lnTo>
                    <a:pt x="3477" y="5331"/>
                  </a:lnTo>
                  <a:cubicBezTo>
                    <a:pt x="3755" y="5215"/>
                    <a:pt x="4056" y="5122"/>
                    <a:pt x="4334" y="4937"/>
                  </a:cubicBezTo>
                  <a:lnTo>
                    <a:pt x="4914" y="5516"/>
                  </a:lnTo>
                  <a:lnTo>
                    <a:pt x="5493" y="4937"/>
                  </a:lnTo>
                  <a:lnTo>
                    <a:pt x="4914" y="4358"/>
                  </a:lnTo>
                  <a:cubicBezTo>
                    <a:pt x="5099" y="4056"/>
                    <a:pt x="5215" y="3778"/>
                    <a:pt x="5215" y="3477"/>
                  </a:cubicBezTo>
                  <a:lnTo>
                    <a:pt x="6072" y="3477"/>
                  </a:lnTo>
                  <a:lnTo>
                    <a:pt x="6072" y="2712"/>
                  </a:lnTo>
                  <a:lnTo>
                    <a:pt x="5215" y="2712"/>
                  </a:lnTo>
                  <a:cubicBezTo>
                    <a:pt x="5215" y="2318"/>
                    <a:pt x="5006" y="2040"/>
                    <a:pt x="4914" y="1855"/>
                  </a:cubicBezTo>
                  <a:lnTo>
                    <a:pt x="5493" y="1275"/>
                  </a:lnTo>
                  <a:lnTo>
                    <a:pt x="4914" y="696"/>
                  </a:lnTo>
                  <a:lnTo>
                    <a:pt x="4334" y="1275"/>
                  </a:lnTo>
                  <a:cubicBezTo>
                    <a:pt x="4056" y="1067"/>
                    <a:pt x="3755" y="974"/>
                    <a:pt x="3477" y="881"/>
                  </a:cubicBezTo>
                  <a:lnTo>
                    <a:pt x="3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AI Use in Classrooms – Opportunities and Tensions</a:t>
            </a:r>
            <a:br>
              <a:rPr lang="en-US" sz="1600" dirty="0"/>
            </a:br>
            <a:endParaRPr sz="1600" dirty="0"/>
          </a:p>
        </p:txBody>
      </p:sp>
      <p:sp>
        <p:nvSpPr>
          <p:cNvPr id="1112" name="Google Shape;1112;p57"/>
          <p:cNvSpPr txBox="1">
            <a:spLocks noGrp="1"/>
          </p:cNvSpPr>
          <p:nvPr>
            <p:ph type="subTitle" idx="1"/>
          </p:nvPr>
        </p:nvSpPr>
        <p:spPr>
          <a:xfrm>
            <a:off x="2068340" y="1969325"/>
            <a:ext cx="2409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Adaptive platforms such as Squirrel AI deliver tailored feedback but introduce problems with transparency and educational alignment</a:t>
            </a:r>
            <a:endParaRPr sz="1200" dirty="0"/>
          </a:p>
        </p:txBody>
      </p:sp>
      <p:sp>
        <p:nvSpPr>
          <p:cNvPr id="1113" name="Google Shape;1113;p57"/>
          <p:cNvSpPr txBox="1">
            <a:spLocks noGrp="1"/>
          </p:cNvSpPr>
          <p:nvPr>
            <p:ph type="subTitle" idx="2"/>
          </p:nvPr>
        </p:nvSpPr>
        <p:spPr>
          <a:xfrm>
            <a:off x="5661914" y="1969325"/>
            <a:ext cx="2409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Although AI-assisted grading tools (such as </a:t>
            </a:r>
            <a:r>
              <a:rPr lang="en-US" sz="1000" dirty="0" err="1"/>
              <a:t>Gradescope</a:t>
            </a:r>
            <a:r>
              <a:rPr lang="en-US" sz="1000" dirty="0"/>
              <a:t>) and AI-generated plagiarism detection systems (such as Turnitin) make evaluation more efficient they can also introduce hidden bias.</a:t>
            </a:r>
            <a:endParaRPr dirty="0"/>
          </a:p>
        </p:txBody>
      </p:sp>
      <p:sp>
        <p:nvSpPr>
          <p:cNvPr id="1114" name="Google Shape;1114;p57"/>
          <p:cNvSpPr txBox="1">
            <a:spLocks noGrp="1"/>
          </p:cNvSpPr>
          <p:nvPr>
            <p:ph type="subTitle" idx="3"/>
          </p:nvPr>
        </p:nvSpPr>
        <p:spPr>
          <a:xfrm>
            <a:off x="2060772" y="3523978"/>
            <a:ext cx="2409300" cy="1217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AI writing tools enhance creative writing skills and language acquisition while posing risks to academic honesty and raising concerns about original authorship and dependency.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5" name="Google Shape;1115;p57"/>
          <p:cNvSpPr txBox="1">
            <a:spLocks noGrp="1"/>
          </p:cNvSpPr>
          <p:nvPr>
            <p:ph type="subTitle" idx="4"/>
          </p:nvPr>
        </p:nvSpPr>
        <p:spPr>
          <a:xfrm>
            <a:off x="5661912" y="3450810"/>
            <a:ext cx="2409300" cy="136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050" dirty="0"/>
              <a:t>Learning Analytics Dashboards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/>
              <a:t>ng Analytics Dashboards support the identification of at-risk students but they commonly lack clarity in operation while potentially perpetuating predictive stereotypes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116" name="Google Shape;1116;p57"/>
          <p:cNvSpPr txBox="1">
            <a:spLocks noGrp="1"/>
          </p:cNvSpPr>
          <p:nvPr>
            <p:ph type="subTitle" idx="5"/>
          </p:nvPr>
        </p:nvSpPr>
        <p:spPr>
          <a:xfrm>
            <a:off x="2068340" y="1726475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AI Tutoring Systems</a:t>
            </a:r>
            <a:endParaRPr sz="1600" dirty="0"/>
          </a:p>
        </p:txBody>
      </p:sp>
      <p:sp>
        <p:nvSpPr>
          <p:cNvPr id="1117" name="Google Shape;1117;p57"/>
          <p:cNvSpPr txBox="1">
            <a:spLocks noGrp="1"/>
          </p:cNvSpPr>
          <p:nvPr>
            <p:ph type="subTitle" idx="6"/>
          </p:nvPr>
        </p:nvSpPr>
        <p:spPr>
          <a:xfrm>
            <a:off x="5661912" y="1726475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Assessment Tools</a:t>
            </a:r>
            <a:endParaRPr sz="1600" dirty="0"/>
          </a:p>
        </p:txBody>
      </p:sp>
      <p:sp>
        <p:nvSpPr>
          <p:cNvPr id="1118" name="Google Shape;1118;p57"/>
          <p:cNvSpPr txBox="1">
            <a:spLocks noGrp="1"/>
          </p:cNvSpPr>
          <p:nvPr>
            <p:ph type="subTitle" idx="7"/>
          </p:nvPr>
        </p:nvSpPr>
        <p:spPr>
          <a:xfrm>
            <a:off x="2067584" y="3404725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Writing &amp; Language Support </a:t>
            </a:r>
            <a:endParaRPr sz="1600" dirty="0"/>
          </a:p>
        </p:txBody>
      </p:sp>
      <p:sp>
        <p:nvSpPr>
          <p:cNvPr id="1119" name="Google Shape;1119;p57"/>
          <p:cNvSpPr txBox="1">
            <a:spLocks noGrp="1"/>
          </p:cNvSpPr>
          <p:nvPr>
            <p:ph type="subTitle" idx="8"/>
          </p:nvPr>
        </p:nvSpPr>
        <p:spPr>
          <a:xfrm>
            <a:off x="5712388" y="3347463"/>
            <a:ext cx="24093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Learning Analytics Dashboards</a:t>
            </a:r>
            <a:endParaRPr sz="1600" dirty="0"/>
          </a:p>
        </p:txBody>
      </p:sp>
      <p:sp>
        <p:nvSpPr>
          <p:cNvPr id="1120" name="Google Shape;1120;p57"/>
          <p:cNvSpPr/>
          <p:nvPr/>
        </p:nvSpPr>
        <p:spPr>
          <a:xfrm>
            <a:off x="1072786" y="1726475"/>
            <a:ext cx="918600" cy="795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57"/>
          <p:cNvSpPr/>
          <p:nvPr/>
        </p:nvSpPr>
        <p:spPr>
          <a:xfrm>
            <a:off x="4654911" y="1726475"/>
            <a:ext cx="918600" cy="795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57"/>
          <p:cNvSpPr/>
          <p:nvPr/>
        </p:nvSpPr>
        <p:spPr>
          <a:xfrm>
            <a:off x="1072786" y="3140575"/>
            <a:ext cx="918600" cy="795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57"/>
          <p:cNvSpPr/>
          <p:nvPr/>
        </p:nvSpPr>
        <p:spPr>
          <a:xfrm>
            <a:off x="4654911" y="3140575"/>
            <a:ext cx="918600" cy="795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4" name="Google Shape;1124;p57"/>
          <p:cNvGrpSpPr/>
          <p:nvPr/>
        </p:nvGrpSpPr>
        <p:grpSpPr>
          <a:xfrm>
            <a:off x="1303475" y="3309773"/>
            <a:ext cx="457211" cy="457211"/>
            <a:chOff x="1945248" y="3674439"/>
            <a:chExt cx="319951" cy="321595"/>
          </a:xfrm>
        </p:grpSpPr>
        <p:sp>
          <p:nvSpPr>
            <p:cNvPr id="1125" name="Google Shape;1125;p57"/>
            <p:cNvSpPr/>
            <p:nvPr/>
          </p:nvSpPr>
          <p:spPr>
            <a:xfrm>
              <a:off x="2047545" y="3767486"/>
              <a:ext cx="115368" cy="133329"/>
            </a:xfrm>
            <a:custGeom>
              <a:avLst/>
              <a:gdLst/>
              <a:ahLst/>
              <a:cxnLst/>
              <a:rect l="l" t="t" r="r" b="b"/>
              <a:pathLst>
                <a:path w="4914" h="5679" extrusionOk="0">
                  <a:moveTo>
                    <a:pt x="2017" y="858"/>
                  </a:moveTo>
                  <a:lnTo>
                    <a:pt x="2017" y="4821"/>
                  </a:lnTo>
                  <a:cubicBezTo>
                    <a:pt x="1345" y="4636"/>
                    <a:pt x="858" y="4057"/>
                    <a:pt x="858" y="3269"/>
                  </a:cubicBezTo>
                  <a:lnTo>
                    <a:pt x="858" y="2504"/>
                  </a:lnTo>
                  <a:cubicBezTo>
                    <a:pt x="858" y="1739"/>
                    <a:pt x="1345" y="1044"/>
                    <a:pt x="2017" y="858"/>
                  </a:cubicBezTo>
                  <a:close/>
                  <a:moveTo>
                    <a:pt x="2897" y="858"/>
                  </a:moveTo>
                  <a:cubicBezTo>
                    <a:pt x="3569" y="1044"/>
                    <a:pt x="4056" y="1739"/>
                    <a:pt x="4056" y="2504"/>
                  </a:cubicBezTo>
                  <a:lnTo>
                    <a:pt x="4056" y="3269"/>
                  </a:lnTo>
                  <a:cubicBezTo>
                    <a:pt x="4056" y="4057"/>
                    <a:pt x="3569" y="4636"/>
                    <a:pt x="2897" y="4821"/>
                  </a:cubicBezTo>
                  <a:lnTo>
                    <a:pt x="2897" y="858"/>
                  </a:lnTo>
                  <a:close/>
                  <a:moveTo>
                    <a:pt x="2503" y="1"/>
                  </a:moveTo>
                  <a:cubicBezTo>
                    <a:pt x="1159" y="1"/>
                    <a:pt x="0" y="1160"/>
                    <a:pt x="0" y="2504"/>
                  </a:cubicBezTo>
                  <a:lnTo>
                    <a:pt x="0" y="3269"/>
                  </a:lnTo>
                  <a:cubicBezTo>
                    <a:pt x="0" y="4636"/>
                    <a:pt x="1159" y="5679"/>
                    <a:pt x="2503" y="5679"/>
                  </a:cubicBezTo>
                  <a:cubicBezTo>
                    <a:pt x="3755" y="5679"/>
                    <a:pt x="4914" y="4636"/>
                    <a:pt x="4914" y="3269"/>
                  </a:cubicBezTo>
                  <a:lnTo>
                    <a:pt x="4914" y="2504"/>
                  </a:lnTo>
                  <a:cubicBezTo>
                    <a:pt x="4914" y="1160"/>
                    <a:pt x="3755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7"/>
            <p:cNvSpPr/>
            <p:nvPr/>
          </p:nvSpPr>
          <p:spPr>
            <a:xfrm>
              <a:off x="1945248" y="3674439"/>
              <a:ext cx="319951" cy="321595"/>
            </a:xfrm>
            <a:custGeom>
              <a:avLst/>
              <a:gdLst/>
              <a:ahLst/>
              <a:cxnLst/>
              <a:rect l="l" t="t" r="r" b="b"/>
              <a:pathLst>
                <a:path w="13628" h="13698" extrusionOk="0">
                  <a:moveTo>
                    <a:pt x="10429" y="3176"/>
                  </a:moveTo>
                  <a:lnTo>
                    <a:pt x="10429" y="10430"/>
                  </a:lnTo>
                  <a:lnTo>
                    <a:pt x="3199" y="10430"/>
                  </a:lnTo>
                  <a:lnTo>
                    <a:pt x="3199" y="3176"/>
                  </a:lnTo>
                  <a:close/>
                  <a:moveTo>
                    <a:pt x="3199" y="1"/>
                  </a:moveTo>
                  <a:lnTo>
                    <a:pt x="3199" y="2411"/>
                  </a:lnTo>
                  <a:lnTo>
                    <a:pt x="2434" y="2411"/>
                  </a:lnTo>
                  <a:lnTo>
                    <a:pt x="2434" y="3176"/>
                  </a:lnTo>
                  <a:lnTo>
                    <a:pt x="1" y="3176"/>
                  </a:lnTo>
                  <a:lnTo>
                    <a:pt x="1" y="3964"/>
                  </a:lnTo>
                  <a:lnTo>
                    <a:pt x="2434" y="3964"/>
                  </a:lnTo>
                  <a:lnTo>
                    <a:pt x="2434" y="4821"/>
                  </a:lnTo>
                  <a:lnTo>
                    <a:pt x="1" y="4821"/>
                  </a:lnTo>
                  <a:lnTo>
                    <a:pt x="1" y="5586"/>
                  </a:lnTo>
                  <a:lnTo>
                    <a:pt x="2434" y="5586"/>
                  </a:lnTo>
                  <a:lnTo>
                    <a:pt x="2434" y="6467"/>
                  </a:lnTo>
                  <a:lnTo>
                    <a:pt x="1" y="6467"/>
                  </a:lnTo>
                  <a:lnTo>
                    <a:pt x="1" y="7232"/>
                  </a:lnTo>
                  <a:lnTo>
                    <a:pt x="2434" y="7232"/>
                  </a:lnTo>
                  <a:lnTo>
                    <a:pt x="2434" y="8020"/>
                  </a:lnTo>
                  <a:lnTo>
                    <a:pt x="1" y="8020"/>
                  </a:lnTo>
                  <a:lnTo>
                    <a:pt x="1" y="8784"/>
                  </a:lnTo>
                  <a:lnTo>
                    <a:pt x="2434" y="8784"/>
                  </a:lnTo>
                  <a:lnTo>
                    <a:pt x="2434" y="9642"/>
                  </a:lnTo>
                  <a:lnTo>
                    <a:pt x="1" y="9642"/>
                  </a:lnTo>
                  <a:lnTo>
                    <a:pt x="1" y="10430"/>
                  </a:lnTo>
                  <a:lnTo>
                    <a:pt x="2434" y="10430"/>
                  </a:lnTo>
                  <a:lnTo>
                    <a:pt x="2434" y="11287"/>
                  </a:lnTo>
                  <a:lnTo>
                    <a:pt x="3199" y="11287"/>
                  </a:lnTo>
                  <a:lnTo>
                    <a:pt x="3199" y="13697"/>
                  </a:lnTo>
                  <a:lnTo>
                    <a:pt x="3963" y="13697"/>
                  </a:lnTo>
                  <a:lnTo>
                    <a:pt x="3963" y="11287"/>
                  </a:lnTo>
                  <a:lnTo>
                    <a:pt x="4844" y="11287"/>
                  </a:lnTo>
                  <a:lnTo>
                    <a:pt x="4844" y="13697"/>
                  </a:lnTo>
                  <a:lnTo>
                    <a:pt x="5609" y="13697"/>
                  </a:lnTo>
                  <a:lnTo>
                    <a:pt x="5609" y="11287"/>
                  </a:lnTo>
                  <a:lnTo>
                    <a:pt x="6374" y="11287"/>
                  </a:lnTo>
                  <a:lnTo>
                    <a:pt x="6374" y="13697"/>
                  </a:lnTo>
                  <a:lnTo>
                    <a:pt x="7254" y="13697"/>
                  </a:lnTo>
                  <a:lnTo>
                    <a:pt x="7254" y="11287"/>
                  </a:lnTo>
                  <a:lnTo>
                    <a:pt x="8019" y="11287"/>
                  </a:lnTo>
                  <a:lnTo>
                    <a:pt x="8019" y="13697"/>
                  </a:lnTo>
                  <a:lnTo>
                    <a:pt x="8900" y="13697"/>
                  </a:lnTo>
                  <a:lnTo>
                    <a:pt x="8900" y="11287"/>
                  </a:lnTo>
                  <a:lnTo>
                    <a:pt x="9665" y="11287"/>
                  </a:lnTo>
                  <a:lnTo>
                    <a:pt x="9665" y="13697"/>
                  </a:lnTo>
                  <a:lnTo>
                    <a:pt x="10429" y="13697"/>
                  </a:lnTo>
                  <a:lnTo>
                    <a:pt x="10429" y="11287"/>
                  </a:lnTo>
                  <a:lnTo>
                    <a:pt x="11217" y="11287"/>
                  </a:lnTo>
                  <a:lnTo>
                    <a:pt x="11217" y="10430"/>
                  </a:lnTo>
                  <a:lnTo>
                    <a:pt x="13628" y="10430"/>
                  </a:lnTo>
                  <a:lnTo>
                    <a:pt x="13628" y="9642"/>
                  </a:lnTo>
                  <a:lnTo>
                    <a:pt x="11217" y="9642"/>
                  </a:lnTo>
                  <a:lnTo>
                    <a:pt x="11217" y="8784"/>
                  </a:lnTo>
                  <a:lnTo>
                    <a:pt x="13628" y="8784"/>
                  </a:lnTo>
                  <a:lnTo>
                    <a:pt x="13628" y="8020"/>
                  </a:lnTo>
                  <a:lnTo>
                    <a:pt x="11217" y="8020"/>
                  </a:lnTo>
                  <a:lnTo>
                    <a:pt x="11217" y="7232"/>
                  </a:lnTo>
                  <a:lnTo>
                    <a:pt x="13628" y="7232"/>
                  </a:lnTo>
                  <a:lnTo>
                    <a:pt x="13628" y="6467"/>
                  </a:lnTo>
                  <a:lnTo>
                    <a:pt x="11217" y="6467"/>
                  </a:lnTo>
                  <a:lnTo>
                    <a:pt x="11217" y="5586"/>
                  </a:lnTo>
                  <a:lnTo>
                    <a:pt x="13628" y="5586"/>
                  </a:lnTo>
                  <a:lnTo>
                    <a:pt x="13628" y="4821"/>
                  </a:lnTo>
                  <a:lnTo>
                    <a:pt x="11217" y="4821"/>
                  </a:lnTo>
                  <a:lnTo>
                    <a:pt x="11217" y="3964"/>
                  </a:lnTo>
                  <a:lnTo>
                    <a:pt x="13628" y="3964"/>
                  </a:lnTo>
                  <a:lnTo>
                    <a:pt x="13628" y="3176"/>
                  </a:lnTo>
                  <a:lnTo>
                    <a:pt x="11217" y="3176"/>
                  </a:lnTo>
                  <a:lnTo>
                    <a:pt x="11217" y="2411"/>
                  </a:lnTo>
                  <a:lnTo>
                    <a:pt x="10429" y="2411"/>
                  </a:lnTo>
                  <a:lnTo>
                    <a:pt x="10429" y="1"/>
                  </a:lnTo>
                  <a:lnTo>
                    <a:pt x="9665" y="1"/>
                  </a:lnTo>
                  <a:lnTo>
                    <a:pt x="9665" y="2411"/>
                  </a:lnTo>
                  <a:lnTo>
                    <a:pt x="8900" y="2411"/>
                  </a:lnTo>
                  <a:lnTo>
                    <a:pt x="8900" y="1"/>
                  </a:lnTo>
                  <a:lnTo>
                    <a:pt x="8019" y="1"/>
                  </a:lnTo>
                  <a:lnTo>
                    <a:pt x="8019" y="2411"/>
                  </a:lnTo>
                  <a:lnTo>
                    <a:pt x="7254" y="2411"/>
                  </a:lnTo>
                  <a:lnTo>
                    <a:pt x="7254" y="1"/>
                  </a:lnTo>
                  <a:lnTo>
                    <a:pt x="6374" y="1"/>
                  </a:lnTo>
                  <a:lnTo>
                    <a:pt x="6374" y="2411"/>
                  </a:lnTo>
                  <a:lnTo>
                    <a:pt x="5609" y="2411"/>
                  </a:lnTo>
                  <a:lnTo>
                    <a:pt x="5609" y="1"/>
                  </a:lnTo>
                  <a:lnTo>
                    <a:pt x="4844" y="1"/>
                  </a:lnTo>
                  <a:lnTo>
                    <a:pt x="4844" y="2411"/>
                  </a:lnTo>
                  <a:lnTo>
                    <a:pt x="3963" y="2411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57"/>
          <p:cNvGrpSpPr/>
          <p:nvPr/>
        </p:nvGrpSpPr>
        <p:grpSpPr>
          <a:xfrm>
            <a:off x="4961809" y="3309783"/>
            <a:ext cx="304795" cy="457204"/>
            <a:chOff x="2704858" y="3171148"/>
            <a:chExt cx="208950" cy="319388"/>
          </a:xfrm>
        </p:grpSpPr>
        <p:sp>
          <p:nvSpPr>
            <p:cNvPr id="1128" name="Google Shape;1128;p57"/>
            <p:cNvSpPr/>
            <p:nvPr/>
          </p:nvSpPr>
          <p:spPr>
            <a:xfrm>
              <a:off x="2704858" y="3171148"/>
              <a:ext cx="208950" cy="319388"/>
            </a:xfrm>
            <a:custGeom>
              <a:avLst/>
              <a:gdLst/>
              <a:ahLst/>
              <a:cxnLst/>
              <a:rect l="l" t="t" r="r" b="b"/>
              <a:pathLst>
                <a:path w="8900" h="13604" extrusionOk="0">
                  <a:moveTo>
                    <a:pt x="6466" y="765"/>
                  </a:moveTo>
                  <a:lnTo>
                    <a:pt x="6466" y="1530"/>
                  </a:lnTo>
                  <a:lnTo>
                    <a:pt x="2410" y="1530"/>
                  </a:lnTo>
                  <a:lnTo>
                    <a:pt x="2410" y="765"/>
                  </a:lnTo>
                  <a:close/>
                  <a:moveTo>
                    <a:pt x="8111" y="765"/>
                  </a:moveTo>
                  <a:lnTo>
                    <a:pt x="8111" y="12839"/>
                  </a:lnTo>
                  <a:lnTo>
                    <a:pt x="881" y="12839"/>
                  </a:lnTo>
                  <a:lnTo>
                    <a:pt x="881" y="765"/>
                  </a:lnTo>
                  <a:lnTo>
                    <a:pt x="1646" y="765"/>
                  </a:lnTo>
                  <a:lnTo>
                    <a:pt x="1646" y="2410"/>
                  </a:lnTo>
                  <a:lnTo>
                    <a:pt x="7254" y="2410"/>
                  </a:lnTo>
                  <a:lnTo>
                    <a:pt x="7254" y="765"/>
                  </a:lnTo>
                  <a:close/>
                  <a:moveTo>
                    <a:pt x="0" y="0"/>
                  </a:moveTo>
                  <a:lnTo>
                    <a:pt x="0" y="13604"/>
                  </a:lnTo>
                  <a:lnTo>
                    <a:pt x="8899" y="13604"/>
                  </a:lnTo>
                  <a:lnTo>
                    <a:pt x="88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7"/>
            <p:cNvSpPr/>
            <p:nvPr/>
          </p:nvSpPr>
          <p:spPr>
            <a:xfrm>
              <a:off x="2800064" y="3436130"/>
              <a:ext cx="18524" cy="18524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1" y="0"/>
                  </a:moveTo>
                  <a:lnTo>
                    <a:pt x="1" y="788"/>
                  </a:lnTo>
                  <a:lnTo>
                    <a:pt x="789" y="788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7"/>
            <p:cNvSpPr/>
            <p:nvPr/>
          </p:nvSpPr>
          <p:spPr>
            <a:xfrm>
              <a:off x="2782103" y="3320778"/>
              <a:ext cx="17984" cy="20144"/>
            </a:xfrm>
            <a:custGeom>
              <a:avLst/>
              <a:gdLst/>
              <a:ahLst/>
              <a:cxnLst/>
              <a:rect l="l" t="t" r="r" b="b"/>
              <a:pathLst>
                <a:path w="766" h="858" extrusionOk="0">
                  <a:moveTo>
                    <a:pt x="1" y="0"/>
                  </a:moveTo>
                  <a:lnTo>
                    <a:pt x="1" y="858"/>
                  </a:lnTo>
                  <a:lnTo>
                    <a:pt x="766" y="85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7"/>
            <p:cNvSpPr/>
            <p:nvPr/>
          </p:nvSpPr>
          <p:spPr>
            <a:xfrm>
              <a:off x="2818566" y="3320778"/>
              <a:ext cx="20167" cy="20144"/>
            </a:xfrm>
            <a:custGeom>
              <a:avLst/>
              <a:gdLst/>
              <a:ahLst/>
              <a:cxnLst/>
              <a:rect l="l" t="t" r="r" b="b"/>
              <a:pathLst>
                <a:path w="859" h="858" extrusionOk="0">
                  <a:moveTo>
                    <a:pt x="1" y="0"/>
                  </a:moveTo>
                  <a:lnTo>
                    <a:pt x="1" y="858"/>
                  </a:lnTo>
                  <a:lnTo>
                    <a:pt x="858" y="858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7"/>
            <p:cNvSpPr/>
            <p:nvPr/>
          </p:nvSpPr>
          <p:spPr>
            <a:xfrm>
              <a:off x="2782103" y="3359401"/>
              <a:ext cx="56628" cy="17984"/>
            </a:xfrm>
            <a:custGeom>
              <a:avLst/>
              <a:gdLst/>
              <a:ahLst/>
              <a:cxnLst/>
              <a:rect l="l" t="t" r="r" b="b"/>
              <a:pathLst>
                <a:path w="2412" h="766" extrusionOk="0">
                  <a:moveTo>
                    <a:pt x="1" y="1"/>
                  </a:moveTo>
                  <a:lnTo>
                    <a:pt x="1" y="765"/>
                  </a:lnTo>
                  <a:lnTo>
                    <a:pt x="2411" y="765"/>
                  </a:lnTo>
                  <a:lnTo>
                    <a:pt x="24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7"/>
            <p:cNvSpPr/>
            <p:nvPr/>
          </p:nvSpPr>
          <p:spPr>
            <a:xfrm>
              <a:off x="2743481" y="3245693"/>
              <a:ext cx="131685" cy="170306"/>
            </a:xfrm>
            <a:custGeom>
              <a:avLst/>
              <a:gdLst/>
              <a:ahLst/>
              <a:cxnLst/>
              <a:rect l="l" t="t" r="r" b="b"/>
              <a:pathLst>
                <a:path w="5609" h="7254" extrusionOk="0">
                  <a:moveTo>
                    <a:pt x="4821" y="2410"/>
                  </a:moveTo>
                  <a:lnTo>
                    <a:pt x="4821" y="6466"/>
                  </a:lnTo>
                  <a:lnTo>
                    <a:pt x="765" y="6466"/>
                  </a:lnTo>
                  <a:lnTo>
                    <a:pt x="765" y="2410"/>
                  </a:lnTo>
                  <a:close/>
                  <a:moveTo>
                    <a:pt x="1646" y="0"/>
                  </a:moveTo>
                  <a:lnTo>
                    <a:pt x="1646" y="788"/>
                  </a:lnTo>
                  <a:lnTo>
                    <a:pt x="2411" y="788"/>
                  </a:lnTo>
                  <a:lnTo>
                    <a:pt x="2411" y="1646"/>
                  </a:lnTo>
                  <a:lnTo>
                    <a:pt x="1" y="1646"/>
                  </a:lnTo>
                  <a:lnTo>
                    <a:pt x="1" y="7254"/>
                  </a:lnTo>
                  <a:lnTo>
                    <a:pt x="5609" y="7254"/>
                  </a:lnTo>
                  <a:lnTo>
                    <a:pt x="5609" y="1646"/>
                  </a:lnTo>
                  <a:lnTo>
                    <a:pt x="3199" y="1646"/>
                  </a:lnTo>
                  <a:lnTo>
                    <a:pt x="3199" y="788"/>
                  </a:lnTo>
                  <a:lnTo>
                    <a:pt x="4056" y="788"/>
                  </a:lnTo>
                  <a:lnTo>
                    <a:pt x="40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57"/>
          <p:cNvGrpSpPr/>
          <p:nvPr/>
        </p:nvGrpSpPr>
        <p:grpSpPr>
          <a:xfrm>
            <a:off x="4885605" y="1926160"/>
            <a:ext cx="457206" cy="396235"/>
            <a:chOff x="7584015" y="2656398"/>
            <a:chExt cx="322135" cy="283491"/>
          </a:xfrm>
        </p:grpSpPr>
        <p:sp>
          <p:nvSpPr>
            <p:cNvPr id="1135" name="Google Shape;1135;p57"/>
            <p:cNvSpPr/>
            <p:nvPr/>
          </p:nvSpPr>
          <p:spPr>
            <a:xfrm>
              <a:off x="7584015" y="2656398"/>
              <a:ext cx="322135" cy="283491"/>
            </a:xfrm>
            <a:custGeom>
              <a:avLst/>
              <a:gdLst/>
              <a:ahLst/>
              <a:cxnLst/>
              <a:rect l="l" t="t" r="r" b="b"/>
              <a:pathLst>
                <a:path w="13721" h="12075" extrusionOk="0">
                  <a:moveTo>
                    <a:pt x="12933" y="858"/>
                  </a:moveTo>
                  <a:lnTo>
                    <a:pt x="12933" y="8112"/>
                  </a:lnTo>
                  <a:lnTo>
                    <a:pt x="858" y="8112"/>
                  </a:lnTo>
                  <a:lnTo>
                    <a:pt x="858" y="858"/>
                  </a:lnTo>
                  <a:close/>
                  <a:moveTo>
                    <a:pt x="12933" y="8877"/>
                  </a:moveTo>
                  <a:lnTo>
                    <a:pt x="12933" y="9665"/>
                  </a:lnTo>
                  <a:lnTo>
                    <a:pt x="858" y="9665"/>
                  </a:lnTo>
                  <a:lnTo>
                    <a:pt x="858" y="8877"/>
                  </a:lnTo>
                  <a:close/>
                  <a:moveTo>
                    <a:pt x="7718" y="10522"/>
                  </a:moveTo>
                  <a:lnTo>
                    <a:pt x="7718" y="11287"/>
                  </a:lnTo>
                  <a:lnTo>
                    <a:pt x="6073" y="11287"/>
                  </a:lnTo>
                  <a:lnTo>
                    <a:pt x="6073" y="10522"/>
                  </a:lnTo>
                  <a:close/>
                  <a:moveTo>
                    <a:pt x="1" y="1"/>
                  </a:moveTo>
                  <a:lnTo>
                    <a:pt x="1" y="10522"/>
                  </a:lnTo>
                  <a:lnTo>
                    <a:pt x="5308" y="10522"/>
                  </a:lnTo>
                  <a:lnTo>
                    <a:pt x="5308" y="11287"/>
                  </a:lnTo>
                  <a:lnTo>
                    <a:pt x="1646" y="11287"/>
                  </a:lnTo>
                  <a:lnTo>
                    <a:pt x="1646" y="12075"/>
                  </a:lnTo>
                  <a:lnTo>
                    <a:pt x="12168" y="12075"/>
                  </a:lnTo>
                  <a:lnTo>
                    <a:pt x="12168" y="11287"/>
                  </a:lnTo>
                  <a:lnTo>
                    <a:pt x="8506" y="11287"/>
                  </a:lnTo>
                  <a:lnTo>
                    <a:pt x="8506" y="10522"/>
                  </a:lnTo>
                  <a:lnTo>
                    <a:pt x="13721" y="10522"/>
                  </a:lnTo>
                  <a:lnTo>
                    <a:pt x="13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7"/>
            <p:cNvSpPr/>
            <p:nvPr/>
          </p:nvSpPr>
          <p:spPr>
            <a:xfrm>
              <a:off x="7622661" y="2695021"/>
              <a:ext cx="247030" cy="131169"/>
            </a:xfrm>
            <a:custGeom>
              <a:avLst/>
              <a:gdLst/>
              <a:ahLst/>
              <a:cxnLst/>
              <a:rect l="l" t="t" r="r" b="b"/>
              <a:pathLst>
                <a:path w="10522" h="5587" extrusionOk="0">
                  <a:moveTo>
                    <a:pt x="1252" y="858"/>
                  </a:moveTo>
                  <a:cubicBezTo>
                    <a:pt x="1437" y="858"/>
                    <a:pt x="1646" y="1067"/>
                    <a:pt x="1646" y="1252"/>
                  </a:cubicBezTo>
                  <a:cubicBezTo>
                    <a:pt x="1646" y="1438"/>
                    <a:pt x="1437" y="1646"/>
                    <a:pt x="1252" y="1646"/>
                  </a:cubicBezTo>
                  <a:cubicBezTo>
                    <a:pt x="951" y="1646"/>
                    <a:pt x="765" y="1438"/>
                    <a:pt x="765" y="1252"/>
                  </a:cubicBezTo>
                  <a:cubicBezTo>
                    <a:pt x="765" y="1067"/>
                    <a:pt x="951" y="858"/>
                    <a:pt x="1252" y="858"/>
                  </a:cubicBezTo>
                  <a:close/>
                  <a:moveTo>
                    <a:pt x="9270" y="858"/>
                  </a:moveTo>
                  <a:cubicBezTo>
                    <a:pt x="9456" y="858"/>
                    <a:pt x="9641" y="1067"/>
                    <a:pt x="9641" y="1252"/>
                  </a:cubicBezTo>
                  <a:cubicBezTo>
                    <a:pt x="9641" y="1438"/>
                    <a:pt x="9456" y="1646"/>
                    <a:pt x="9270" y="1646"/>
                  </a:cubicBezTo>
                  <a:cubicBezTo>
                    <a:pt x="9062" y="1646"/>
                    <a:pt x="8876" y="1438"/>
                    <a:pt x="8876" y="1252"/>
                  </a:cubicBezTo>
                  <a:cubicBezTo>
                    <a:pt x="8876" y="1067"/>
                    <a:pt x="9062" y="858"/>
                    <a:pt x="9270" y="858"/>
                  </a:cubicBezTo>
                  <a:close/>
                  <a:moveTo>
                    <a:pt x="1252" y="4057"/>
                  </a:moveTo>
                  <a:cubicBezTo>
                    <a:pt x="1437" y="4057"/>
                    <a:pt x="1646" y="4242"/>
                    <a:pt x="1646" y="4427"/>
                  </a:cubicBezTo>
                  <a:cubicBezTo>
                    <a:pt x="1646" y="4636"/>
                    <a:pt x="1437" y="4821"/>
                    <a:pt x="1252" y="4821"/>
                  </a:cubicBezTo>
                  <a:cubicBezTo>
                    <a:pt x="951" y="4821"/>
                    <a:pt x="765" y="4636"/>
                    <a:pt x="765" y="4427"/>
                  </a:cubicBezTo>
                  <a:cubicBezTo>
                    <a:pt x="765" y="4242"/>
                    <a:pt x="951" y="4057"/>
                    <a:pt x="1252" y="4057"/>
                  </a:cubicBezTo>
                  <a:close/>
                  <a:moveTo>
                    <a:pt x="9270" y="4057"/>
                  </a:moveTo>
                  <a:cubicBezTo>
                    <a:pt x="9456" y="4057"/>
                    <a:pt x="9641" y="4242"/>
                    <a:pt x="9641" y="4427"/>
                  </a:cubicBezTo>
                  <a:cubicBezTo>
                    <a:pt x="9641" y="4636"/>
                    <a:pt x="9456" y="4821"/>
                    <a:pt x="9270" y="4821"/>
                  </a:cubicBezTo>
                  <a:cubicBezTo>
                    <a:pt x="9062" y="4821"/>
                    <a:pt x="8876" y="4636"/>
                    <a:pt x="8876" y="4427"/>
                  </a:cubicBezTo>
                  <a:cubicBezTo>
                    <a:pt x="8876" y="4242"/>
                    <a:pt x="9062" y="4057"/>
                    <a:pt x="9270" y="4057"/>
                  </a:cubicBezTo>
                  <a:close/>
                  <a:moveTo>
                    <a:pt x="1252" y="1"/>
                  </a:moveTo>
                  <a:cubicBezTo>
                    <a:pt x="580" y="1"/>
                    <a:pt x="0" y="580"/>
                    <a:pt x="0" y="1252"/>
                  </a:cubicBezTo>
                  <a:cubicBezTo>
                    <a:pt x="0" y="1925"/>
                    <a:pt x="580" y="2411"/>
                    <a:pt x="1252" y="2411"/>
                  </a:cubicBezTo>
                  <a:cubicBezTo>
                    <a:pt x="1739" y="2411"/>
                    <a:pt x="2225" y="2110"/>
                    <a:pt x="2318" y="1646"/>
                  </a:cubicBezTo>
                  <a:lnTo>
                    <a:pt x="3175" y="1646"/>
                  </a:lnTo>
                  <a:lnTo>
                    <a:pt x="3175" y="4057"/>
                  </a:lnTo>
                  <a:lnTo>
                    <a:pt x="2318" y="4057"/>
                  </a:lnTo>
                  <a:cubicBezTo>
                    <a:pt x="2225" y="3570"/>
                    <a:pt x="1739" y="3269"/>
                    <a:pt x="1252" y="3269"/>
                  </a:cubicBezTo>
                  <a:cubicBezTo>
                    <a:pt x="580" y="3269"/>
                    <a:pt x="0" y="3755"/>
                    <a:pt x="0" y="4427"/>
                  </a:cubicBezTo>
                  <a:cubicBezTo>
                    <a:pt x="0" y="5123"/>
                    <a:pt x="580" y="5586"/>
                    <a:pt x="1252" y="5586"/>
                  </a:cubicBezTo>
                  <a:cubicBezTo>
                    <a:pt x="1739" y="5586"/>
                    <a:pt x="2225" y="5308"/>
                    <a:pt x="2318" y="4821"/>
                  </a:cubicBezTo>
                  <a:lnTo>
                    <a:pt x="4056" y="4821"/>
                  </a:lnTo>
                  <a:lnTo>
                    <a:pt x="4056" y="3269"/>
                  </a:lnTo>
                  <a:lnTo>
                    <a:pt x="6466" y="3269"/>
                  </a:lnTo>
                  <a:lnTo>
                    <a:pt x="6466" y="4821"/>
                  </a:lnTo>
                  <a:lnTo>
                    <a:pt x="8112" y="4821"/>
                  </a:lnTo>
                  <a:cubicBezTo>
                    <a:pt x="8297" y="5308"/>
                    <a:pt x="8784" y="5586"/>
                    <a:pt x="9270" y="5586"/>
                  </a:cubicBezTo>
                  <a:cubicBezTo>
                    <a:pt x="9943" y="5586"/>
                    <a:pt x="10522" y="5123"/>
                    <a:pt x="10522" y="4427"/>
                  </a:cubicBezTo>
                  <a:cubicBezTo>
                    <a:pt x="10522" y="3755"/>
                    <a:pt x="9943" y="3269"/>
                    <a:pt x="9270" y="3269"/>
                  </a:cubicBezTo>
                  <a:cubicBezTo>
                    <a:pt x="8784" y="3269"/>
                    <a:pt x="8297" y="3570"/>
                    <a:pt x="8112" y="4057"/>
                  </a:cubicBezTo>
                  <a:lnTo>
                    <a:pt x="7231" y="4057"/>
                  </a:lnTo>
                  <a:lnTo>
                    <a:pt x="7231" y="1646"/>
                  </a:lnTo>
                  <a:lnTo>
                    <a:pt x="8112" y="1646"/>
                  </a:lnTo>
                  <a:cubicBezTo>
                    <a:pt x="8297" y="2110"/>
                    <a:pt x="8784" y="2411"/>
                    <a:pt x="9270" y="2411"/>
                  </a:cubicBezTo>
                  <a:cubicBezTo>
                    <a:pt x="9943" y="2411"/>
                    <a:pt x="10522" y="1925"/>
                    <a:pt x="10522" y="1252"/>
                  </a:cubicBezTo>
                  <a:cubicBezTo>
                    <a:pt x="10522" y="580"/>
                    <a:pt x="9943" y="1"/>
                    <a:pt x="9270" y="1"/>
                  </a:cubicBezTo>
                  <a:cubicBezTo>
                    <a:pt x="8784" y="1"/>
                    <a:pt x="8297" y="372"/>
                    <a:pt x="8112" y="858"/>
                  </a:cubicBezTo>
                  <a:lnTo>
                    <a:pt x="6466" y="858"/>
                  </a:lnTo>
                  <a:lnTo>
                    <a:pt x="6466" y="2411"/>
                  </a:lnTo>
                  <a:lnTo>
                    <a:pt x="4056" y="2411"/>
                  </a:lnTo>
                  <a:lnTo>
                    <a:pt x="4056" y="858"/>
                  </a:lnTo>
                  <a:lnTo>
                    <a:pt x="2318" y="858"/>
                  </a:lnTo>
                  <a:cubicBezTo>
                    <a:pt x="2225" y="372"/>
                    <a:pt x="1739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57"/>
          <p:cNvGrpSpPr/>
          <p:nvPr/>
        </p:nvGrpSpPr>
        <p:grpSpPr>
          <a:xfrm>
            <a:off x="1303475" y="1895665"/>
            <a:ext cx="457211" cy="457216"/>
            <a:chOff x="1945248" y="2107933"/>
            <a:chExt cx="319951" cy="321575"/>
          </a:xfrm>
        </p:grpSpPr>
        <p:sp>
          <p:nvSpPr>
            <p:cNvPr id="1138" name="Google Shape;1138;p57"/>
            <p:cNvSpPr/>
            <p:nvPr/>
          </p:nvSpPr>
          <p:spPr>
            <a:xfrm>
              <a:off x="1945248" y="2178111"/>
              <a:ext cx="319951" cy="251397"/>
            </a:xfrm>
            <a:custGeom>
              <a:avLst/>
              <a:gdLst/>
              <a:ahLst/>
              <a:cxnLst/>
              <a:rect l="l" t="t" r="r" b="b"/>
              <a:pathLst>
                <a:path w="13628" h="10708" extrusionOk="0">
                  <a:moveTo>
                    <a:pt x="1159" y="766"/>
                  </a:moveTo>
                  <a:cubicBezTo>
                    <a:pt x="1368" y="766"/>
                    <a:pt x="1553" y="951"/>
                    <a:pt x="1553" y="1252"/>
                  </a:cubicBezTo>
                  <a:lnTo>
                    <a:pt x="1553" y="3848"/>
                  </a:lnTo>
                  <a:cubicBezTo>
                    <a:pt x="1553" y="4149"/>
                    <a:pt x="1739" y="4543"/>
                    <a:pt x="1947" y="4728"/>
                  </a:cubicBezTo>
                  <a:lnTo>
                    <a:pt x="3593" y="6374"/>
                  </a:lnTo>
                  <a:lnTo>
                    <a:pt x="4172" y="5794"/>
                  </a:lnTo>
                  <a:lnTo>
                    <a:pt x="2527" y="4149"/>
                  </a:lnTo>
                  <a:cubicBezTo>
                    <a:pt x="2434" y="4056"/>
                    <a:pt x="2434" y="3964"/>
                    <a:pt x="2434" y="3848"/>
                  </a:cubicBezTo>
                  <a:lnTo>
                    <a:pt x="2434" y="3662"/>
                  </a:lnTo>
                  <a:cubicBezTo>
                    <a:pt x="2527" y="3570"/>
                    <a:pt x="2619" y="3477"/>
                    <a:pt x="2805" y="3477"/>
                  </a:cubicBezTo>
                  <a:cubicBezTo>
                    <a:pt x="2897" y="3477"/>
                    <a:pt x="3013" y="3477"/>
                    <a:pt x="3106" y="3570"/>
                  </a:cubicBezTo>
                  <a:lnTo>
                    <a:pt x="6374" y="6953"/>
                  </a:lnTo>
                  <a:lnTo>
                    <a:pt x="6374" y="9850"/>
                  </a:lnTo>
                  <a:lnTo>
                    <a:pt x="3871" y="9850"/>
                  </a:lnTo>
                  <a:lnTo>
                    <a:pt x="3871" y="8483"/>
                  </a:lnTo>
                  <a:lnTo>
                    <a:pt x="788" y="5122"/>
                  </a:lnTo>
                  <a:lnTo>
                    <a:pt x="788" y="1252"/>
                  </a:lnTo>
                  <a:cubicBezTo>
                    <a:pt x="788" y="1067"/>
                    <a:pt x="974" y="858"/>
                    <a:pt x="1159" y="766"/>
                  </a:cubicBezTo>
                  <a:close/>
                  <a:moveTo>
                    <a:pt x="12376" y="766"/>
                  </a:moveTo>
                  <a:cubicBezTo>
                    <a:pt x="12654" y="766"/>
                    <a:pt x="12863" y="951"/>
                    <a:pt x="12863" y="1252"/>
                  </a:cubicBezTo>
                  <a:lnTo>
                    <a:pt x="12863" y="5122"/>
                  </a:lnTo>
                  <a:lnTo>
                    <a:pt x="9757" y="8483"/>
                  </a:lnTo>
                  <a:lnTo>
                    <a:pt x="9757" y="9850"/>
                  </a:lnTo>
                  <a:lnTo>
                    <a:pt x="7254" y="9850"/>
                  </a:lnTo>
                  <a:lnTo>
                    <a:pt x="7254" y="6953"/>
                  </a:lnTo>
                  <a:lnTo>
                    <a:pt x="10545" y="3570"/>
                  </a:lnTo>
                  <a:cubicBezTo>
                    <a:pt x="10638" y="3477"/>
                    <a:pt x="10823" y="3477"/>
                    <a:pt x="11009" y="3477"/>
                  </a:cubicBezTo>
                  <a:cubicBezTo>
                    <a:pt x="11217" y="3570"/>
                    <a:pt x="11217" y="3755"/>
                    <a:pt x="11217" y="3848"/>
                  </a:cubicBezTo>
                  <a:cubicBezTo>
                    <a:pt x="11217" y="3964"/>
                    <a:pt x="11217" y="4056"/>
                    <a:pt x="11125" y="4149"/>
                  </a:cubicBezTo>
                  <a:lnTo>
                    <a:pt x="9572" y="5794"/>
                  </a:lnTo>
                  <a:lnTo>
                    <a:pt x="10059" y="6374"/>
                  </a:lnTo>
                  <a:lnTo>
                    <a:pt x="11704" y="4728"/>
                  </a:lnTo>
                  <a:cubicBezTo>
                    <a:pt x="11889" y="4543"/>
                    <a:pt x="12075" y="4149"/>
                    <a:pt x="12075" y="3848"/>
                  </a:cubicBezTo>
                  <a:lnTo>
                    <a:pt x="12075" y="1252"/>
                  </a:lnTo>
                  <a:cubicBezTo>
                    <a:pt x="12075" y="1067"/>
                    <a:pt x="12167" y="858"/>
                    <a:pt x="12376" y="766"/>
                  </a:cubicBezTo>
                  <a:close/>
                  <a:moveTo>
                    <a:pt x="1159" y="1"/>
                  </a:moveTo>
                  <a:cubicBezTo>
                    <a:pt x="487" y="1"/>
                    <a:pt x="1" y="580"/>
                    <a:pt x="1" y="1252"/>
                  </a:cubicBezTo>
                  <a:lnTo>
                    <a:pt x="1" y="5401"/>
                  </a:lnTo>
                  <a:lnTo>
                    <a:pt x="3106" y="8877"/>
                  </a:lnTo>
                  <a:lnTo>
                    <a:pt x="3106" y="10708"/>
                  </a:lnTo>
                  <a:lnTo>
                    <a:pt x="10638" y="10708"/>
                  </a:lnTo>
                  <a:lnTo>
                    <a:pt x="10638" y="8877"/>
                  </a:lnTo>
                  <a:lnTo>
                    <a:pt x="13628" y="5401"/>
                  </a:lnTo>
                  <a:lnTo>
                    <a:pt x="13628" y="1252"/>
                  </a:lnTo>
                  <a:cubicBezTo>
                    <a:pt x="13628" y="580"/>
                    <a:pt x="13141" y="1"/>
                    <a:pt x="12469" y="1"/>
                  </a:cubicBezTo>
                  <a:cubicBezTo>
                    <a:pt x="11797" y="1"/>
                    <a:pt x="11217" y="580"/>
                    <a:pt x="11217" y="1252"/>
                  </a:cubicBezTo>
                  <a:lnTo>
                    <a:pt x="11217" y="2689"/>
                  </a:lnTo>
                  <a:lnTo>
                    <a:pt x="10823" y="2689"/>
                  </a:lnTo>
                  <a:cubicBezTo>
                    <a:pt x="10545" y="2689"/>
                    <a:pt x="10244" y="2805"/>
                    <a:pt x="10059" y="2990"/>
                  </a:cubicBezTo>
                  <a:lnTo>
                    <a:pt x="6860" y="6165"/>
                  </a:lnTo>
                  <a:lnTo>
                    <a:pt x="3685" y="2990"/>
                  </a:lnTo>
                  <a:cubicBezTo>
                    <a:pt x="3477" y="2805"/>
                    <a:pt x="3199" y="2689"/>
                    <a:pt x="2897" y="2689"/>
                  </a:cubicBezTo>
                  <a:lnTo>
                    <a:pt x="2434" y="2689"/>
                  </a:lnTo>
                  <a:lnTo>
                    <a:pt x="2434" y="1252"/>
                  </a:lnTo>
                  <a:cubicBezTo>
                    <a:pt x="2434" y="580"/>
                    <a:pt x="185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7"/>
            <p:cNvSpPr/>
            <p:nvPr/>
          </p:nvSpPr>
          <p:spPr>
            <a:xfrm>
              <a:off x="2029583" y="2107933"/>
              <a:ext cx="151829" cy="151806"/>
            </a:xfrm>
            <a:custGeom>
              <a:avLst/>
              <a:gdLst/>
              <a:ahLst/>
              <a:cxnLst/>
              <a:rect l="l" t="t" r="r" b="b"/>
              <a:pathLst>
                <a:path w="6467" h="6466" extrusionOk="0">
                  <a:moveTo>
                    <a:pt x="2017" y="1159"/>
                  </a:moveTo>
                  <a:cubicBezTo>
                    <a:pt x="1832" y="1622"/>
                    <a:pt x="1739" y="2202"/>
                    <a:pt x="1739" y="2781"/>
                  </a:cubicBezTo>
                  <a:lnTo>
                    <a:pt x="858" y="2781"/>
                  </a:lnTo>
                  <a:cubicBezTo>
                    <a:pt x="951" y="2109"/>
                    <a:pt x="1438" y="1437"/>
                    <a:pt x="2017" y="1159"/>
                  </a:cubicBezTo>
                  <a:close/>
                  <a:moveTo>
                    <a:pt x="3268" y="765"/>
                  </a:moveTo>
                  <a:cubicBezTo>
                    <a:pt x="3477" y="765"/>
                    <a:pt x="3848" y="1530"/>
                    <a:pt x="3940" y="2781"/>
                  </a:cubicBezTo>
                  <a:lnTo>
                    <a:pt x="2504" y="2781"/>
                  </a:lnTo>
                  <a:cubicBezTo>
                    <a:pt x="2596" y="1530"/>
                    <a:pt x="3083" y="765"/>
                    <a:pt x="3268" y="765"/>
                  </a:cubicBezTo>
                  <a:close/>
                  <a:moveTo>
                    <a:pt x="4427" y="1159"/>
                  </a:moveTo>
                  <a:lnTo>
                    <a:pt x="4427" y="1159"/>
                  </a:lnTo>
                  <a:cubicBezTo>
                    <a:pt x="5007" y="1437"/>
                    <a:pt x="5493" y="2109"/>
                    <a:pt x="5586" y="2781"/>
                  </a:cubicBezTo>
                  <a:lnTo>
                    <a:pt x="4728" y="2781"/>
                  </a:lnTo>
                  <a:cubicBezTo>
                    <a:pt x="4728" y="2202"/>
                    <a:pt x="4636" y="1622"/>
                    <a:pt x="4427" y="1159"/>
                  </a:cubicBezTo>
                  <a:close/>
                  <a:moveTo>
                    <a:pt x="1739" y="3662"/>
                  </a:moveTo>
                  <a:cubicBezTo>
                    <a:pt x="1739" y="4241"/>
                    <a:pt x="1832" y="4821"/>
                    <a:pt x="2017" y="5307"/>
                  </a:cubicBezTo>
                  <a:cubicBezTo>
                    <a:pt x="1438" y="5006"/>
                    <a:pt x="951" y="4334"/>
                    <a:pt x="858" y="3662"/>
                  </a:cubicBezTo>
                  <a:close/>
                  <a:moveTo>
                    <a:pt x="5586" y="3662"/>
                  </a:moveTo>
                  <a:cubicBezTo>
                    <a:pt x="5493" y="4334"/>
                    <a:pt x="5007" y="5006"/>
                    <a:pt x="4427" y="5307"/>
                  </a:cubicBezTo>
                  <a:cubicBezTo>
                    <a:pt x="4636" y="4821"/>
                    <a:pt x="4728" y="4241"/>
                    <a:pt x="4728" y="3662"/>
                  </a:cubicBezTo>
                  <a:close/>
                  <a:moveTo>
                    <a:pt x="3940" y="3662"/>
                  </a:moveTo>
                  <a:cubicBezTo>
                    <a:pt x="3848" y="4913"/>
                    <a:pt x="3477" y="5678"/>
                    <a:pt x="3268" y="5678"/>
                  </a:cubicBezTo>
                  <a:cubicBezTo>
                    <a:pt x="3083" y="5678"/>
                    <a:pt x="2596" y="4913"/>
                    <a:pt x="2504" y="3662"/>
                  </a:cubicBezTo>
                  <a:close/>
                  <a:moveTo>
                    <a:pt x="3268" y="0"/>
                  </a:moveTo>
                  <a:cubicBezTo>
                    <a:pt x="1438" y="0"/>
                    <a:pt x="1" y="1437"/>
                    <a:pt x="1" y="3268"/>
                  </a:cubicBezTo>
                  <a:cubicBezTo>
                    <a:pt x="1" y="5006"/>
                    <a:pt x="1438" y="6466"/>
                    <a:pt x="3268" y="6466"/>
                  </a:cubicBezTo>
                  <a:cubicBezTo>
                    <a:pt x="5007" y="6466"/>
                    <a:pt x="6467" y="5006"/>
                    <a:pt x="6467" y="3268"/>
                  </a:cubicBezTo>
                  <a:cubicBezTo>
                    <a:pt x="6467" y="1437"/>
                    <a:pt x="5007" y="0"/>
                    <a:pt x="3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Teachers’ Perspectives </a:t>
            </a:r>
            <a:endParaRPr dirty="0"/>
          </a:p>
        </p:txBody>
      </p:sp>
      <p:sp>
        <p:nvSpPr>
          <p:cNvPr id="969" name="Google Shape;969;p52"/>
          <p:cNvSpPr txBox="1"/>
          <p:nvPr/>
        </p:nvSpPr>
        <p:spPr>
          <a:xfrm>
            <a:off x="5506199" y="1125475"/>
            <a:ext cx="28650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enthusiasm, low confidence (Chounta et al., 2023; Holmes et al., 2022)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0" name="Google Shape;970;p52"/>
          <p:cNvSpPr txBox="1"/>
          <p:nvPr/>
        </p:nvSpPr>
        <p:spPr>
          <a:xfrm>
            <a:off x="5502804" y="2047392"/>
            <a:ext cx="2865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Teachers cite data privacy, bias, and student autonomy as major issues.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1" name="Google Shape;971;p52"/>
          <p:cNvSpPr txBox="1"/>
          <p:nvPr/>
        </p:nvSpPr>
        <p:spPr>
          <a:xfrm>
            <a:off x="5502801" y="2966308"/>
            <a:ext cx="2865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Professional Development is often too abstract or too technical—educators seek classroom-relevant, ethically grounded support.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2" name="Google Shape;972;p52"/>
          <p:cNvSpPr txBox="1"/>
          <p:nvPr/>
        </p:nvSpPr>
        <p:spPr>
          <a:xfrm>
            <a:off x="5506199" y="3885225"/>
            <a:ext cx="28650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Concerns about AI undermining pedagogical judgment and teacher agency.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3" name="Google Shape;973;p52"/>
          <p:cNvSpPr txBox="1"/>
          <p:nvPr/>
        </p:nvSpPr>
        <p:spPr>
          <a:xfrm>
            <a:off x="772801" y="2975788"/>
            <a:ext cx="1881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Research</a:t>
            </a:r>
            <a:endParaRPr sz="20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74" name="Google Shape;974;p52"/>
          <p:cNvSpPr txBox="1"/>
          <p:nvPr/>
        </p:nvSpPr>
        <p:spPr>
          <a:xfrm>
            <a:off x="3479075" y="1254925"/>
            <a:ext cx="197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Interest vs. Preparedness</a:t>
            </a:r>
            <a:endParaRPr sz="16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75" name="Google Shape;975;p52"/>
          <p:cNvSpPr txBox="1"/>
          <p:nvPr/>
        </p:nvSpPr>
        <p:spPr>
          <a:xfrm>
            <a:off x="3479075" y="2174842"/>
            <a:ext cx="197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Ethical Concerns</a:t>
            </a:r>
            <a:endParaRPr sz="17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76" name="Google Shape;976;p52"/>
          <p:cNvSpPr txBox="1"/>
          <p:nvPr/>
        </p:nvSpPr>
        <p:spPr>
          <a:xfrm>
            <a:off x="3479075" y="3094758"/>
            <a:ext cx="197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Training Gaps</a:t>
            </a:r>
            <a:endParaRPr sz="17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77" name="Google Shape;977;p52"/>
          <p:cNvSpPr txBox="1"/>
          <p:nvPr/>
        </p:nvSpPr>
        <p:spPr>
          <a:xfrm>
            <a:off x="3479075" y="4014675"/>
            <a:ext cx="197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Professional Identity</a:t>
            </a:r>
            <a:endParaRPr sz="170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  <p:sp>
        <p:nvSpPr>
          <p:cNvPr id="978" name="Google Shape;978;p52"/>
          <p:cNvSpPr/>
          <p:nvPr/>
        </p:nvSpPr>
        <p:spPr>
          <a:xfrm>
            <a:off x="1254001" y="2173950"/>
            <a:ext cx="918600" cy="7956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2"/>
          <p:cNvSpPr/>
          <p:nvPr/>
        </p:nvSpPr>
        <p:spPr>
          <a:xfrm>
            <a:off x="2761751" y="1197175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2"/>
          <p:cNvSpPr/>
          <p:nvPr/>
        </p:nvSpPr>
        <p:spPr>
          <a:xfrm>
            <a:off x="2761751" y="211487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1" name="Google Shape;981;p52"/>
          <p:cNvCxnSpPr>
            <a:stCxn id="978" idx="0"/>
            <a:endCxn id="979" idx="3"/>
          </p:cNvCxnSpPr>
          <p:nvPr/>
        </p:nvCxnSpPr>
        <p:spPr>
          <a:xfrm rot="10800000" flipH="1">
            <a:off x="2172601" y="1483650"/>
            <a:ext cx="589200" cy="1088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2" name="Google Shape;982;p52"/>
          <p:cNvCxnSpPr>
            <a:stCxn id="978" idx="0"/>
            <a:endCxn id="980" idx="3"/>
          </p:cNvCxnSpPr>
          <p:nvPr/>
        </p:nvCxnSpPr>
        <p:spPr>
          <a:xfrm rot="10800000" flipH="1">
            <a:off x="2172601" y="2401350"/>
            <a:ext cx="589200" cy="17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3" name="Google Shape;983;p52"/>
          <p:cNvSpPr/>
          <p:nvPr/>
        </p:nvSpPr>
        <p:spPr>
          <a:xfrm>
            <a:off x="2761751" y="30460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2"/>
          <p:cNvSpPr/>
          <p:nvPr/>
        </p:nvSpPr>
        <p:spPr>
          <a:xfrm>
            <a:off x="2761751" y="3956925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5" name="Google Shape;985;p52"/>
          <p:cNvCxnSpPr>
            <a:stCxn id="978" idx="0"/>
            <a:endCxn id="983" idx="3"/>
          </p:cNvCxnSpPr>
          <p:nvPr/>
        </p:nvCxnSpPr>
        <p:spPr>
          <a:xfrm>
            <a:off x="2172601" y="2571750"/>
            <a:ext cx="589200" cy="76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6" name="Google Shape;986;p52"/>
          <p:cNvCxnSpPr>
            <a:stCxn id="978" idx="0"/>
            <a:endCxn id="984" idx="3"/>
          </p:cNvCxnSpPr>
          <p:nvPr/>
        </p:nvCxnSpPr>
        <p:spPr>
          <a:xfrm>
            <a:off x="2172601" y="2571750"/>
            <a:ext cx="589200" cy="16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87" name="Google Shape;987;p52"/>
          <p:cNvGrpSpPr/>
          <p:nvPr/>
        </p:nvGrpSpPr>
        <p:grpSpPr>
          <a:xfrm>
            <a:off x="2932376" y="4101518"/>
            <a:ext cx="319951" cy="283514"/>
            <a:chOff x="4761110" y="3189085"/>
            <a:chExt cx="319951" cy="283514"/>
          </a:xfrm>
        </p:grpSpPr>
        <p:sp>
          <p:nvSpPr>
            <p:cNvPr id="988" name="Google Shape;988;p52"/>
            <p:cNvSpPr/>
            <p:nvPr/>
          </p:nvSpPr>
          <p:spPr>
            <a:xfrm>
              <a:off x="4761110" y="3189085"/>
              <a:ext cx="319951" cy="283514"/>
            </a:xfrm>
            <a:custGeom>
              <a:avLst/>
              <a:gdLst/>
              <a:ahLst/>
              <a:cxnLst/>
              <a:rect l="l" t="t" r="r" b="b"/>
              <a:pathLst>
                <a:path w="13628" h="12076" extrusionOk="0">
                  <a:moveTo>
                    <a:pt x="6860" y="766"/>
                  </a:moveTo>
                  <a:cubicBezTo>
                    <a:pt x="8807" y="766"/>
                    <a:pt x="10429" y="2411"/>
                    <a:pt x="10429" y="4450"/>
                  </a:cubicBezTo>
                  <a:cubicBezTo>
                    <a:pt x="10429" y="6467"/>
                    <a:pt x="8807" y="8112"/>
                    <a:pt x="6860" y="8112"/>
                  </a:cubicBezTo>
                  <a:cubicBezTo>
                    <a:pt x="4844" y="8112"/>
                    <a:pt x="3198" y="6467"/>
                    <a:pt x="3198" y="4450"/>
                  </a:cubicBezTo>
                  <a:cubicBezTo>
                    <a:pt x="3198" y="2411"/>
                    <a:pt x="4844" y="766"/>
                    <a:pt x="6860" y="766"/>
                  </a:cubicBezTo>
                  <a:close/>
                  <a:moveTo>
                    <a:pt x="12074" y="2411"/>
                  </a:moveTo>
                  <a:lnTo>
                    <a:pt x="12074" y="9665"/>
                  </a:lnTo>
                  <a:lnTo>
                    <a:pt x="1553" y="9665"/>
                  </a:lnTo>
                  <a:lnTo>
                    <a:pt x="1553" y="2411"/>
                  </a:lnTo>
                  <a:lnTo>
                    <a:pt x="2897" y="2411"/>
                  </a:lnTo>
                  <a:cubicBezTo>
                    <a:pt x="2526" y="2990"/>
                    <a:pt x="2433" y="3663"/>
                    <a:pt x="2433" y="4450"/>
                  </a:cubicBezTo>
                  <a:cubicBezTo>
                    <a:pt x="2433" y="6861"/>
                    <a:pt x="4357" y="8877"/>
                    <a:pt x="6860" y="8877"/>
                  </a:cubicBezTo>
                  <a:cubicBezTo>
                    <a:pt x="9270" y="8877"/>
                    <a:pt x="11217" y="6861"/>
                    <a:pt x="11217" y="4450"/>
                  </a:cubicBezTo>
                  <a:cubicBezTo>
                    <a:pt x="11217" y="3663"/>
                    <a:pt x="11124" y="2990"/>
                    <a:pt x="10730" y="2411"/>
                  </a:cubicBezTo>
                  <a:close/>
                  <a:moveTo>
                    <a:pt x="12862" y="10522"/>
                  </a:moveTo>
                  <a:lnTo>
                    <a:pt x="12862" y="11310"/>
                  </a:lnTo>
                  <a:lnTo>
                    <a:pt x="788" y="11310"/>
                  </a:lnTo>
                  <a:lnTo>
                    <a:pt x="788" y="10522"/>
                  </a:lnTo>
                  <a:close/>
                  <a:moveTo>
                    <a:pt x="6860" y="1"/>
                  </a:moveTo>
                  <a:cubicBezTo>
                    <a:pt x="5423" y="1"/>
                    <a:pt x="4264" y="673"/>
                    <a:pt x="3384" y="1646"/>
                  </a:cubicBezTo>
                  <a:lnTo>
                    <a:pt x="788" y="1646"/>
                  </a:lnTo>
                  <a:lnTo>
                    <a:pt x="788" y="9665"/>
                  </a:lnTo>
                  <a:lnTo>
                    <a:pt x="0" y="9665"/>
                  </a:lnTo>
                  <a:lnTo>
                    <a:pt x="0" y="12075"/>
                  </a:lnTo>
                  <a:lnTo>
                    <a:pt x="13627" y="12075"/>
                  </a:lnTo>
                  <a:lnTo>
                    <a:pt x="13627" y="9665"/>
                  </a:lnTo>
                  <a:lnTo>
                    <a:pt x="12862" y="9665"/>
                  </a:lnTo>
                  <a:lnTo>
                    <a:pt x="12862" y="1646"/>
                  </a:lnTo>
                  <a:lnTo>
                    <a:pt x="10244" y="1646"/>
                  </a:lnTo>
                  <a:cubicBezTo>
                    <a:pt x="9386" y="673"/>
                    <a:pt x="8227" y="1"/>
                    <a:pt x="6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2"/>
            <p:cNvSpPr/>
            <p:nvPr/>
          </p:nvSpPr>
          <p:spPr>
            <a:xfrm>
              <a:off x="4863407" y="3227732"/>
              <a:ext cx="115368" cy="131685"/>
            </a:xfrm>
            <a:custGeom>
              <a:avLst/>
              <a:gdLst/>
              <a:ahLst/>
              <a:cxnLst/>
              <a:rect l="l" t="t" r="r" b="b"/>
              <a:pathLst>
                <a:path w="4914" h="5609" extrusionOk="0">
                  <a:moveTo>
                    <a:pt x="2016" y="858"/>
                  </a:moveTo>
                  <a:lnTo>
                    <a:pt x="2016" y="4821"/>
                  </a:lnTo>
                  <a:cubicBezTo>
                    <a:pt x="1344" y="4635"/>
                    <a:pt x="858" y="3963"/>
                    <a:pt x="858" y="3175"/>
                  </a:cubicBezTo>
                  <a:lnTo>
                    <a:pt x="858" y="2411"/>
                  </a:lnTo>
                  <a:cubicBezTo>
                    <a:pt x="858" y="1646"/>
                    <a:pt x="1344" y="974"/>
                    <a:pt x="2016" y="858"/>
                  </a:cubicBezTo>
                  <a:close/>
                  <a:moveTo>
                    <a:pt x="2897" y="858"/>
                  </a:moveTo>
                  <a:cubicBezTo>
                    <a:pt x="3569" y="974"/>
                    <a:pt x="4056" y="1646"/>
                    <a:pt x="4056" y="2411"/>
                  </a:cubicBezTo>
                  <a:lnTo>
                    <a:pt x="4056" y="3175"/>
                  </a:lnTo>
                  <a:cubicBezTo>
                    <a:pt x="4056" y="3963"/>
                    <a:pt x="3569" y="4635"/>
                    <a:pt x="2897" y="4821"/>
                  </a:cubicBezTo>
                  <a:lnTo>
                    <a:pt x="2897" y="858"/>
                  </a:lnTo>
                  <a:close/>
                  <a:moveTo>
                    <a:pt x="2503" y="0"/>
                  </a:moveTo>
                  <a:cubicBezTo>
                    <a:pt x="1159" y="0"/>
                    <a:pt x="0" y="1066"/>
                    <a:pt x="0" y="2411"/>
                  </a:cubicBezTo>
                  <a:lnTo>
                    <a:pt x="0" y="3175"/>
                  </a:lnTo>
                  <a:cubicBezTo>
                    <a:pt x="0" y="4543"/>
                    <a:pt x="1159" y="5609"/>
                    <a:pt x="2503" y="5609"/>
                  </a:cubicBezTo>
                  <a:cubicBezTo>
                    <a:pt x="3754" y="5609"/>
                    <a:pt x="4913" y="4543"/>
                    <a:pt x="4913" y="3175"/>
                  </a:cubicBezTo>
                  <a:lnTo>
                    <a:pt x="4913" y="2411"/>
                  </a:lnTo>
                  <a:cubicBezTo>
                    <a:pt x="4913" y="1066"/>
                    <a:pt x="3754" y="0"/>
                    <a:pt x="2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52"/>
          <p:cNvGrpSpPr/>
          <p:nvPr/>
        </p:nvGrpSpPr>
        <p:grpSpPr>
          <a:xfrm>
            <a:off x="2931284" y="3190605"/>
            <a:ext cx="322135" cy="283491"/>
            <a:chOff x="7584015" y="2656398"/>
            <a:chExt cx="322135" cy="283491"/>
          </a:xfrm>
        </p:grpSpPr>
        <p:sp>
          <p:nvSpPr>
            <p:cNvPr id="991" name="Google Shape;991;p52"/>
            <p:cNvSpPr/>
            <p:nvPr/>
          </p:nvSpPr>
          <p:spPr>
            <a:xfrm>
              <a:off x="7584015" y="2656398"/>
              <a:ext cx="322135" cy="283491"/>
            </a:xfrm>
            <a:custGeom>
              <a:avLst/>
              <a:gdLst/>
              <a:ahLst/>
              <a:cxnLst/>
              <a:rect l="l" t="t" r="r" b="b"/>
              <a:pathLst>
                <a:path w="13721" h="12075" extrusionOk="0">
                  <a:moveTo>
                    <a:pt x="12933" y="858"/>
                  </a:moveTo>
                  <a:lnTo>
                    <a:pt x="12933" y="8112"/>
                  </a:lnTo>
                  <a:lnTo>
                    <a:pt x="858" y="8112"/>
                  </a:lnTo>
                  <a:lnTo>
                    <a:pt x="858" y="858"/>
                  </a:lnTo>
                  <a:close/>
                  <a:moveTo>
                    <a:pt x="12933" y="8877"/>
                  </a:moveTo>
                  <a:lnTo>
                    <a:pt x="12933" y="9665"/>
                  </a:lnTo>
                  <a:lnTo>
                    <a:pt x="858" y="9665"/>
                  </a:lnTo>
                  <a:lnTo>
                    <a:pt x="858" y="8877"/>
                  </a:lnTo>
                  <a:close/>
                  <a:moveTo>
                    <a:pt x="7718" y="10522"/>
                  </a:moveTo>
                  <a:lnTo>
                    <a:pt x="7718" y="11287"/>
                  </a:lnTo>
                  <a:lnTo>
                    <a:pt x="6073" y="11287"/>
                  </a:lnTo>
                  <a:lnTo>
                    <a:pt x="6073" y="10522"/>
                  </a:lnTo>
                  <a:close/>
                  <a:moveTo>
                    <a:pt x="1" y="1"/>
                  </a:moveTo>
                  <a:lnTo>
                    <a:pt x="1" y="10522"/>
                  </a:lnTo>
                  <a:lnTo>
                    <a:pt x="5308" y="10522"/>
                  </a:lnTo>
                  <a:lnTo>
                    <a:pt x="5308" y="11287"/>
                  </a:lnTo>
                  <a:lnTo>
                    <a:pt x="1646" y="11287"/>
                  </a:lnTo>
                  <a:lnTo>
                    <a:pt x="1646" y="12075"/>
                  </a:lnTo>
                  <a:lnTo>
                    <a:pt x="12168" y="12075"/>
                  </a:lnTo>
                  <a:lnTo>
                    <a:pt x="12168" y="11287"/>
                  </a:lnTo>
                  <a:lnTo>
                    <a:pt x="8506" y="11287"/>
                  </a:lnTo>
                  <a:lnTo>
                    <a:pt x="8506" y="10522"/>
                  </a:lnTo>
                  <a:lnTo>
                    <a:pt x="13721" y="10522"/>
                  </a:lnTo>
                  <a:lnTo>
                    <a:pt x="13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7622661" y="2695021"/>
              <a:ext cx="247030" cy="131169"/>
            </a:xfrm>
            <a:custGeom>
              <a:avLst/>
              <a:gdLst/>
              <a:ahLst/>
              <a:cxnLst/>
              <a:rect l="l" t="t" r="r" b="b"/>
              <a:pathLst>
                <a:path w="10522" h="5587" extrusionOk="0">
                  <a:moveTo>
                    <a:pt x="1252" y="858"/>
                  </a:moveTo>
                  <a:cubicBezTo>
                    <a:pt x="1437" y="858"/>
                    <a:pt x="1646" y="1067"/>
                    <a:pt x="1646" y="1252"/>
                  </a:cubicBezTo>
                  <a:cubicBezTo>
                    <a:pt x="1646" y="1438"/>
                    <a:pt x="1437" y="1646"/>
                    <a:pt x="1252" y="1646"/>
                  </a:cubicBezTo>
                  <a:cubicBezTo>
                    <a:pt x="951" y="1646"/>
                    <a:pt x="765" y="1438"/>
                    <a:pt x="765" y="1252"/>
                  </a:cubicBezTo>
                  <a:cubicBezTo>
                    <a:pt x="765" y="1067"/>
                    <a:pt x="951" y="858"/>
                    <a:pt x="1252" y="858"/>
                  </a:cubicBezTo>
                  <a:close/>
                  <a:moveTo>
                    <a:pt x="9270" y="858"/>
                  </a:moveTo>
                  <a:cubicBezTo>
                    <a:pt x="9456" y="858"/>
                    <a:pt x="9641" y="1067"/>
                    <a:pt x="9641" y="1252"/>
                  </a:cubicBezTo>
                  <a:cubicBezTo>
                    <a:pt x="9641" y="1438"/>
                    <a:pt x="9456" y="1646"/>
                    <a:pt x="9270" y="1646"/>
                  </a:cubicBezTo>
                  <a:cubicBezTo>
                    <a:pt x="9062" y="1646"/>
                    <a:pt x="8876" y="1438"/>
                    <a:pt x="8876" y="1252"/>
                  </a:cubicBezTo>
                  <a:cubicBezTo>
                    <a:pt x="8876" y="1067"/>
                    <a:pt x="9062" y="858"/>
                    <a:pt x="9270" y="858"/>
                  </a:cubicBezTo>
                  <a:close/>
                  <a:moveTo>
                    <a:pt x="1252" y="4057"/>
                  </a:moveTo>
                  <a:cubicBezTo>
                    <a:pt x="1437" y="4057"/>
                    <a:pt x="1646" y="4242"/>
                    <a:pt x="1646" y="4427"/>
                  </a:cubicBezTo>
                  <a:cubicBezTo>
                    <a:pt x="1646" y="4636"/>
                    <a:pt x="1437" y="4821"/>
                    <a:pt x="1252" y="4821"/>
                  </a:cubicBezTo>
                  <a:cubicBezTo>
                    <a:pt x="951" y="4821"/>
                    <a:pt x="765" y="4636"/>
                    <a:pt x="765" y="4427"/>
                  </a:cubicBezTo>
                  <a:cubicBezTo>
                    <a:pt x="765" y="4242"/>
                    <a:pt x="951" y="4057"/>
                    <a:pt x="1252" y="4057"/>
                  </a:cubicBezTo>
                  <a:close/>
                  <a:moveTo>
                    <a:pt x="9270" y="4057"/>
                  </a:moveTo>
                  <a:cubicBezTo>
                    <a:pt x="9456" y="4057"/>
                    <a:pt x="9641" y="4242"/>
                    <a:pt x="9641" y="4427"/>
                  </a:cubicBezTo>
                  <a:cubicBezTo>
                    <a:pt x="9641" y="4636"/>
                    <a:pt x="9456" y="4821"/>
                    <a:pt x="9270" y="4821"/>
                  </a:cubicBezTo>
                  <a:cubicBezTo>
                    <a:pt x="9062" y="4821"/>
                    <a:pt x="8876" y="4636"/>
                    <a:pt x="8876" y="4427"/>
                  </a:cubicBezTo>
                  <a:cubicBezTo>
                    <a:pt x="8876" y="4242"/>
                    <a:pt x="9062" y="4057"/>
                    <a:pt x="9270" y="4057"/>
                  </a:cubicBezTo>
                  <a:close/>
                  <a:moveTo>
                    <a:pt x="1252" y="1"/>
                  </a:moveTo>
                  <a:cubicBezTo>
                    <a:pt x="580" y="1"/>
                    <a:pt x="0" y="580"/>
                    <a:pt x="0" y="1252"/>
                  </a:cubicBezTo>
                  <a:cubicBezTo>
                    <a:pt x="0" y="1925"/>
                    <a:pt x="580" y="2411"/>
                    <a:pt x="1252" y="2411"/>
                  </a:cubicBezTo>
                  <a:cubicBezTo>
                    <a:pt x="1739" y="2411"/>
                    <a:pt x="2225" y="2110"/>
                    <a:pt x="2318" y="1646"/>
                  </a:cubicBezTo>
                  <a:lnTo>
                    <a:pt x="3175" y="1646"/>
                  </a:lnTo>
                  <a:lnTo>
                    <a:pt x="3175" y="4057"/>
                  </a:lnTo>
                  <a:lnTo>
                    <a:pt x="2318" y="4057"/>
                  </a:lnTo>
                  <a:cubicBezTo>
                    <a:pt x="2225" y="3570"/>
                    <a:pt x="1739" y="3269"/>
                    <a:pt x="1252" y="3269"/>
                  </a:cubicBezTo>
                  <a:cubicBezTo>
                    <a:pt x="580" y="3269"/>
                    <a:pt x="0" y="3755"/>
                    <a:pt x="0" y="4427"/>
                  </a:cubicBezTo>
                  <a:cubicBezTo>
                    <a:pt x="0" y="5123"/>
                    <a:pt x="580" y="5586"/>
                    <a:pt x="1252" y="5586"/>
                  </a:cubicBezTo>
                  <a:cubicBezTo>
                    <a:pt x="1739" y="5586"/>
                    <a:pt x="2225" y="5308"/>
                    <a:pt x="2318" y="4821"/>
                  </a:cubicBezTo>
                  <a:lnTo>
                    <a:pt x="4056" y="4821"/>
                  </a:lnTo>
                  <a:lnTo>
                    <a:pt x="4056" y="3269"/>
                  </a:lnTo>
                  <a:lnTo>
                    <a:pt x="6466" y="3269"/>
                  </a:lnTo>
                  <a:lnTo>
                    <a:pt x="6466" y="4821"/>
                  </a:lnTo>
                  <a:lnTo>
                    <a:pt x="8112" y="4821"/>
                  </a:lnTo>
                  <a:cubicBezTo>
                    <a:pt x="8297" y="5308"/>
                    <a:pt x="8784" y="5586"/>
                    <a:pt x="9270" y="5586"/>
                  </a:cubicBezTo>
                  <a:cubicBezTo>
                    <a:pt x="9943" y="5586"/>
                    <a:pt x="10522" y="5123"/>
                    <a:pt x="10522" y="4427"/>
                  </a:cubicBezTo>
                  <a:cubicBezTo>
                    <a:pt x="10522" y="3755"/>
                    <a:pt x="9943" y="3269"/>
                    <a:pt x="9270" y="3269"/>
                  </a:cubicBezTo>
                  <a:cubicBezTo>
                    <a:pt x="8784" y="3269"/>
                    <a:pt x="8297" y="3570"/>
                    <a:pt x="8112" y="4057"/>
                  </a:cubicBezTo>
                  <a:lnTo>
                    <a:pt x="7231" y="4057"/>
                  </a:lnTo>
                  <a:lnTo>
                    <a:pt x="7231" y="1646"/>
                  </a:lnTo>
                  <a:lnTo>
                    <a:pt x="8112" y="1646"/>
                  </a:lnTo>
                  <a:cubicBezTo>
                    <a:pt x="8297" y="2110"/>
                    <a:pt x="8784" y="2411"/>
                    <a:pt x="9270" y="2411"/>
                  </a:cubicBezTo>
                  <a:cubicBezTo>
                    <a:pt x="9943" y="2411"/>
                    <a:pt x="10522" y="1925"/>
                    <a:pt x="10522" y="1252"/>
                  </a:cubicBezTo>
                  <a:cubicBezTo>
                    <a:pt x="10522" y="580"/>
                    <a:pt x="9943" y="1"/>
                    <a:pt x="9270" y="1"/>
                  </a:cubicBezTo>
                  <a:cubicBezTo>
                    <a:pt x="8784" y="1"/>
                    <a:pt x="8297" y="372"/>
                    <a:pt x="8112" y="858"/>
                  </a:cubicBezTo>
                  <a:lnTo>
                    <a:pt x="6466" y="858"/>
                  </a:lnTo>
                  <a:lnTo>
                    <a:pt x="6466" y="2411"/>
                  </a:lnTo>
                  <a:lnTo>
                    <a:pt x="4056" y="2411"/>
                  </a:lnTo>
                  <a:lnTo>
                    <a:pt x="4056" y="858"/>
                  </a:lnTo>
                  <a:lnTo>
                    <a:pt x="2318" y="858"/>
                  </a:lnTo>
                  <a:cubicBezTo>
                    <a:pt x="2225" y="372"/>
                    <a:pt x="1739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52"/>
          <p:cNvGrpSpPr/>
          <p:nvPr/>
        </p:nvGrpSpPr>
        <p:grpSpPr>
          <a:xfrm>
            <a:off x="2932376" y="2240423"/>
            <a:ext cx="319951" cy="321595"/>
            <a:chOff x="4049373" y="2638437"/>
            <a:chExt cx="319951" cy="321595"/>
          </a:xfrm>
        </p:grpSpPr>
        <p:sp>
          <p:nvSpPr>
            <p:cNvPr id="994" name="Google Shape;994;p52"/>
            <p:cNvSpPr/>
            <p:nvPr/>
          </p:nvSpPr>
          <p:spPr>
            <a:xfrm>
              <a:off x="4049373" y="2638437"/>
              <a:ext cx="319951" cy="321595"/>
            </a:xfrm>
            <a:custGeom>
              <a:avLst/>
              <a:gdLst/>
              <a:ahLst/>
              <a:cxnLst/>
              <a:rect l="l" t="t" r="r" b="b"/>
              <a:pathLst>
                <a:path w="13628" h="13698" extrusionOk="0">
                  <a:moveTo>
                    <a:pt x="6861" y="858"/>
                  </a:moveTo>
                  <a:lnTo>
                    <a:pt x="12840" y="3848"/>
                  </a:lnTo>
                  <a:lnTo>
                    <a:pt x="12840" y="12840"/>
                  </a:lnTo>
                  <a:lnTo>
                    <a:pt x="766" y="12840"/>
                  </a:lnTo>
                  <a:lnTo>
                    <a:pt x="766" y="3848"/>
                  </a:lnTo>
                  <a:lnTo>
                    <a:pt x="6861" y="858"/>
                  </a:lnTo>
                  <a:close/>
                  <a:moveTo>
                    <a:pt x="6861" y="1"/>
                  </a:moveTo>
                  <a:lnTo>
                    <a:pt x="1" y="3361"/>
                  </a:lnTo>
                  <a:lnTo>
                    <a:pt x="1" y="13697"/>
                  </a:lnTo>
                  <a:lnTo>
                    <a:pt x="13628" y="13697"/>
                  </a:lnTo>
                  <a:lnTo>
                    <a:pt x="13628" y="3361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4085835" y="2679243"/>
              <a:ext cx="247054" cy="242147"/>
            </a:xfrm>
            <a:custGeom>
              <a:avLst/>
              <a:gdLst/>
              <a:ahLst/>
              <a:cxnLst/>
              <a:rect l="l" t="t" r="r" b="b"/>
              <a:pathLst>
                <a:path w="10523" h="10314" extrusionOk="0">
                  <a:moveTo>
                    <a:pt x="5308" y="951"/>
                  </a:moveTo>
                  <a:lnTo>
                    <a:pt x="9757" y="3176"/>
                  </a:lnTo>
                  <a:lnTo>
                    <a:pt x="9757" y="9549"/>
                  </a:lnTo>
                  <a:lnTo>
                    <a:pt x="858" y="9549"/>
                  </a:lnTo>
                  <a:lnTo>
                    <a:pt x="858" y="3176"/>
                  </a:lnTo>
                  <a:lnTo>
                    <a:pt x="5308" y="951"/>
                  </a:lnTo>
                  <a:close/>
                  <a:moveTo>
                    <a:pt x="5308" y="1"/>
                  </a:moveTo>
                  <a:lnTo>
                    <a:pt x="1" y="2597"/>
                  </a:lnTo>
                  <a:lnTo>
                    <a:pt x="1" y="10314"/>
                  </a:lnTo>
                  <a:lnTo>
                    <a:pt x="10522" y="10314"/>
                  </a:lnTo>
                  <a:lnTo>
                    <a:pt x="10522" y="2597"/>
                  </a:lnTo>
                  <a:lnTo>
                    <a:pt x="5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4181065" y="2783184"/>
              <a:ext cx="56604" cy="56604"/>
            </a:xfrm>
            <a:custGeom>
              <a:avLst/>
              <a:gdLst/>
              <a:ahLst/>
              <a:cxnLst/>
              <a:rect l="l" t="t" r="r" b="b"/>
              <a:pathLst>
                <a:path w="2411" h="2411" extrusionOk="0">
                  <a:moveTo>
                    <a:pt x="1252" y="788"/>
                  </a:moveTo>
                  <a:cubicBezTo>
                    <a:pt x="1437" y="788"/>
                    <a:pt x="1646" y="974"/>
                    <a:pt x="1646" y="1159"/>
                  </a:cubicBezTo>
                  <a:cubicBezTo>
                    <a:pt x="1646" y="1368"/>
                    <a:pt x="1437" y="1553"/>
                    <a:pt x="1252" y="1553"/>
                  </a:cubicBezTo>
                  <a:cubicBezTo>
                    <a:pt x="951" y="1553"/>
                    <a:pt x="858" y="1368"/>
                    <a:pt x="858" y="1159"/>
                  </a:cubicBezTo>
                  <a:cubicBezTo>
                    <a:pt x="858" y="974"/>
                    <a:pt x="951" y="788"/>
                    <a:pt x="1252" y="788"/>
                  </a:cubicBezTo>
                  <a:close/>
                  <a:moveTo>
                    <a:pt x="1252" y="0"/>
                  </a:moveTo>
                  <a:cubicBezTo>
                    <a:pt x="580" y="0"/>
                    <a:pt x="0" y="487"/>
                    <a:pt x="0" y="1159"/>
                  </a:cubicBezTo>
                  <a:cubicBezTo>
                    <a:pt x="0" y="1831"/>
                    <a:pt x="580" y="2411"/>
                    <a:pt x="1252" y="2411"/>
                  </a:cubicBezTo>
                  <a:cubicBezTo>
                    <a:pt x="1924" y="2411"/>
                    <a:pt x="2411" y="1831"/>
                    <a:pt x="2411" y="1159"/>
                  </a:cubicBezTo>
                  <a:cubicBezTo>
                    <a:pt x="2411" y="487"/>
                    <a:pt x="1924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4124481" y="2744538"/>
              <a:ext cx="169766" cy="131709"/>
            </a:xfrm>
            <a:custGeom>
              <a:avLst/>
              <a:gdLst/>
              <a:ahLst/>
              <a:cxnLst/>
              <a:rect l="l" t="t" r="r" b="b"/>
              <a:pathLst>
                <a:path w="7231" h="5610" extrusionOk="0">
                  <a:moveTo>
                    <a:pt x="3662" y="789"/>
                  </a:moveTo>
                  <a:cubicBezTo>
                    <a:pt x="4427" y="789"/>
                    <a:pt x="5099" y="1160"/>
                    <a:pt x="5794" y="1855"/>
                  </a:cubicBezTo>
                  <a:cubicBezTo>
                    <a:pt x="6072" y="2226"/>
                    <a:pt x="6257" y="2620"/>
                    <a:pt x="6373" y="2805"/>
                  </a:cubicBezTo>
                  <a:cubicBezTo>
                    <a:pt x="6165" y="3292"/>
                    <a:pt x="5215" y="4844"/>
                    <a:pt x="3662" y="4844"/>
                  </a:cubicBezTo>
                  <a:cubicBezTo>
                    <a:pt x="2897" y="4844"/>
                    <a:pt x="2109" y="4451"/>
                    <a:pt x="1530" y="3778"/>
                  </a:cubicBezTo>
                  <a:cubicBezTo>
                    <a:pt x="1159" y="3384"/>
                    <a:pt x="950" y="3014"/>
                    <a:pt x="858" y="2805"/>
                  </a:cubicBezTo>
                  <a:cubicBezTo>
                    <a:pt x="1159" y="2318"/>
                    <a:pt x="2016" y="789"/>
                    <a:pt x="3662" y="789"/>
                  </a:cubicBezTo>
                  <a:close/>
                  <a:moveTo>
                    <a:pt x="3662" y="1"/>
                  </a:moveTo>
                  <a:cubicBezTo>
                    <a:pt x="2596" y="1"/>
                    <a:pt x="1622" y="488"/>
                    <a:pt x="858" y="1368"/>
                  </a:cubicBezTo>
                  <a:cubicBezTo>
                    <a:pt x="371" y="2040"/>
                    <a:pt x="93" y="2620"/>
                    <a:pt x="93" y="2712"/>
                  </a:cubicBezTo>
                  <a:lnTo>
                    <a:pt x="0" y="2805"/>
                  </a:lnTo>
                  <a:lnTo>
                    <a:pt x="93" y="3014"/>
                  </a:lnTo>
                  <a:cubicBezTo>
                    <a:pt x="93" y="3014"/>
                    <a:pt x="371" y="3686"/>
                    <a:pt x="858" y="4265"/>
                  </a:cubicBezTo>
                  <a:cubicBezTo>
                    <a:pt x="1622" y="5123"/>
                    <a:pt x="2596" y="5609"/>
                    <a:pt x="3662" y="5609"/>
                  </a:cubicBezTo>
                  <a:cubicBezTo>
                    <a:pt x="4635" y="5609"/>
                    <a:pt x="5585" y="5123"/>
                    <a:pt x="6373" y="4265"/>
                  </a:cubicBezTo>
                  <a:cubicBezTo>
                    <a:pt x="6953" y="3686"/>
                    <a:pt x="7231" y="3014"/>
                    <a:pt x="7231" y="3014"/>
                  </a:cubicBezTo>
                  <a:lnTo>
                    <a:pt x="7231" y="2805"/>
                  </a:lnTo>
                  <a:lnTo>
                    <a:pt x="7231" y="2712"/>
                  </a:lnTo>
                  <a:cubicBezTo>
                    <a:pt x="7231" y="2620"/>
                    <a:pt x="6953" y="2040"/>
                    <a:pt x="6373" y="1368"/>
                  </a:cubicBezTo>
                  <a:cubicBezTo>
                    <a:pt x="5585" y="488"/>
                    <a:pt x="4635" y="1"/>
                    <a:pt x="3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52"/>
          <p:cNvGrpSpPr/>
          <p:nvPr/>
        </p:nvGrpSpPr>
        <p:grpSpPr>
          <a:xfrm>
            <a:off x="2931554" y="1361102"/>
            <a:ext cx="321595" cy="244847"/>
            <a:chOff x="3349093" y="2676543"/>
            <a:chExt cx="321595" cy="244847"/>
          </a:xfrm>
        </p:grpSpPr>
        <p:sp>
          <p:nvSpPr>
            <p:cNvPr id="999" name="Google Shape;999;p52"/>
            <p:cNvSpPr/>
            <p:nvPr/>
          </p:nvSpPr>
          <p:spPr>
            <a:xfrm>
              <a:off x="3349093" y="2676543"/>
              <a:ext cx="321595" cy="244847"/>
            </a:xfrm>
            <a:custGeom>
              <a:avLst/>
              <a:gdLst/>
              <a:ahLst/>
              <a:cxnLst/>
              <a:rect l="l" t="t" r="r" b="b"/>
              <a:pathLst>
                <a:path w="13698" h="10429" extrusionOk="0">
                  <a:moveTo>
                    <a:pt x="6837" y="2433"/>
                  </a:moveTo>
                  <a:cubicBezTo>
                    <a:pt x="7625" y="2433"/>
                    <a:pt x="8297" y="2712"/>
                    <a:pt x="8969" y="3476"/>
                  </a:cubicBezTo>
                  <a:cubicBezTo>
                    <a:pt x="9271" y="3778"/>
                    <a:pt x="9456" y="4172"/>
                    <a:pt x="9549" y="4357"/>
                  </a:cubicBezTo>
                  <a:cubicBezTo>
                    <a:pt x="9363" y="4936"/>
                    <a:pt x="8390" y="6373"/>
                    <a:pt x="6837" y="6373"/>
                  </a:cubicBezTo>
                  <a:cubicBezTo>
                    <a:pt x="6072" y="6373"/>
                    <a:pt x="5308" y="6095"/>
                    <a:pt x="4728" y="5330"/>
                  </a:cubicBezTo>
                  <a:cubicBezTo>
                    <a:pt x="4334" y="4936"/>
                    <a:pt x="4149" y="4635"/>
                    <a:pt x="4056" y="4357"/>
                  </a:cubicBezTo>
                  <a:cubicBezTo>
                    <a:pt x="4334" y="3870"/>
                    <a:pt x="5215" y="2433"/>
                    <a:pt x="6837" y="2433"/>
                  </a:cubicBezTo>
                  <a:close/>
                  <a:moveTo>
                    <a:pt x="5980" y="788"/>
                  </a:moveTo>
                  <a:cubicBezTo>
                    <a:pt x="6258" y="788"/>
                    <a:pt x="6466" y="973"/>
                    <a:pt x="6466" y="1159"/>
                  </a:cubicBezTo>
                  <a:lnTo>
                    <a:pt x="6466" y="1645"/>
                  </a:lnTo>
                  <a:cubicBezTo>
                    <a:pt x="5586" y="1738"/>
                    <a:pt x="4728" y="2132"/>
                    <a:pt x="4056" y="2897"/>
                  </a:cubicBezTo>
                  <a:cubicBezTo>
                    <a:pt x="3569" y="3592"/>
                    <a:pt x="3268" y="4264"/>
                    <a:pt x="3268" y="4264"/>
                  </a:cubicBezTo>
                  <a:lnTo>
                    <a:pt x="3175" y="4357"/>
                  </a:lnTo>
                  <a:lnTo>
                    <a:pt x="3268" y="4542"/>
                  </a:lnTo>
                  <a:cubicBezTo>
                    <a:pt x="3268" y="4542"/>
                    <a:pt x="3569" y="5214"/>
                    <a:pt x="4056" y="5910"/>
                  </a:cubicBezTo>
                  <a:cubicBezTo>
                    <a:pt x="4728" y="6674"/>
                    <a:pt x="5586" y="7068"/>
                    <a:pt x="6466" y="7161"/>
                  </a:cubicBezTo>
                  <a:lnTo>
                    <a:pt x="6466" y="8019"/>
                  </a:lnTo>
                  <a:lnTo>
                    <a:pt x="2411" y="8019"/>
                  </a:lnTo>
                  <a:lnTo>
                    <a:pt x="2411" y="788"/>
                  </a:lnTo>
                  <a:close/>
                  <a:moveTo>
                    <a:pt x="11287" y="788"/>
                  </a:moveTo>
                  <a:lnTo>
                    <a:pt x="11287" y="8019"/>
                  </a:lnTo>
                  <a:lnTo>
                    <a:pt x="7231" y="8019"/>
                  </a:lnTo>
                  <a:lnTo>
                    <a:pt x="7231" y="7161"/>
                  </a:lnTo>
                  <a:cubicBezTo>
                    <a:pt x="8112" y="7068"/>
                    <a:pt x="8877" y="6674"/>
                    <a:pt x="9549" y="5910"/>
                  </a:cubicBezTo>
                  <a:cubicBezTo>
                    <a:pt x="10128" y="5214"/>
                    <a:pt x="10429" y="4542"/>
                    <a:pt x="10429" y="4542"/>
                  </a:cubicBezTo>
                  <a:lnTo>
                    <a:pt x="10429" y="4357"/>
                  </a:lnTo>
                  <a:lnTo>
                    <a:pt x="10429" y="4264"/>
                  </a:lnTo>
                  <a:cubicBezTo>
                    <a:pt x="10429" y="4264"/>
                    <a:pt x="10128" y="3592"/>
                    <a:pt x="9549" y="2897"/>
                  </a:cubicBezTo>
                  <a:cubicBezTo>
                    <a:pt x="8877" y="2132"/>
                    <a:pt x="8112" y="1738"/>
                    <a:pt x="7231" y="1645"/>
                  </a:cubicBezTo>
                  <a:lnTo>
                    <a:pt x="7231" y="1159"/>
                  </a:lnTo>
                  <a:cubicBezTo>
                    <a:pt x="7231" y="973"/>
                    <a:pt x="7417" y="788"/>
                    <a:pt x="7625" y="788"/>
                  </a:cubicBezTo>
                  <a:close/>
                  <a:moveTo>
                    <a:pt x="1530" y="1553"/>
                  </a:moveTo>
                  <a:lnTo>
                    <a:pt x="1530" y="8807"/>
                  </a:lnTo>
                  <a:lnTo>
                    <a:pt x="6466" y="8807"/>
                  </a:lnTo>
                  <a:lnTo>
                    <a:pt x="6466" y="9664"/>
                  </a:lnTo>
                  <a:lnTo>
                    <a:pt x="765" y="9664"/>
                  </a:lnTo>
                  <a:lnTo>
                    <a:pt x="765" y="1553"/>
                  </a:lnTo>
                  <a:close/>
                  <a:moveTo>
                    <a:pt x="12840" y="1553"/>
                  </a:moveTo>
                  <a:lnTo>
                    <a:pt x="12840" y="9664"/>
                  </a:lnTo>
                  <a:lnTo>
                    <a:pt x="7231" y="9664"/>
                  </a:lnTo>
                  <a:lnTo>
                    <a:pt x="7231" y="8807"/>
                  </a:lnTo>
                  <a:lnTo>
                    <a:pt x="12052" y="8807"/>
                  </a:lnTo>
                  <a:lnTo>
                    <a:pt x="12052" y="1553"/>
                  </a:lnTo>
                  <a:close/>
                  <a:moveTo>
                    <a:pt x="1530" y="0"/>
                  </a:moveTo>
                  <a:lnTo>
                    <a:pt x="1530" y="788"/>
                  </a:lnTo>
                  <a:lnTo>
                    <a:pt x="0" y="788"/>
                  </a:lnTo>
                  <a:lnTo>
                    <a:pt x="0" y="10429"/>
                  </a:lnTo>
                  <a:lnTo>
                    <a:pt x="13697" y="10429"/>
                  </a:lnTo>
                  <a:lnTo>
                    <a:pt x="13697" y="788"/>
                  </a:lnTo>
                  <a:lnTo>
                    <a:pt x="12052" y="788"/>
                  </a:lnTo>
                  <a:lnTo>
                    <a:pt x="12052" y="0"/>
                  </a:lnTo>
                  <a:lnTo>
                    <a:pt x="7625" y="0"/>
                  </a:lnTo>
                  <a:cubicBezTo>
                    <a:pt x="7324" y="0"/>
                    <a:pt x="7046" y="116"/>
                    <a:pt x="6837" y="301"/>
                  </a:cubicBezTo>
                  <a:cubicBezTo>
                    <a:pt x="6559" y="116"/>
                    <a:pt x="6374" y="0"/>
                    <a:pt x="5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3480222" y="2751628"/>
              <a:ext cx="56604" cy="56604"/>
            </a:xfrm>
            <a:custGeom>
              <a:avLst/>
              <a:gdLst/>
              <a:ahLst/>
              <a:cxnLst/>
              <a:rect l="l" t="t" r="r" b="b"/>
              <a:pathLst>
                <a:path w="2411" h="2411" extrusionOk="0">
                  <a:moveTo>
                    <a:pt x="1252" y="765"/>
                  </a:moveTo>
                  <a:cubicBezTo>
                    <a:pt x="1461" y="765"/>
                    <a:pt x="1646" y="974"/>
                    <a:pt x="1646" y="1159"/>
                  </a:cubicBezTo>
                  <a:cubicBezTo>
                    <a:pt x="1646" y="1437"/>
                    <a:pt x="1461" y="1646"/>
                    <a:pt x="1252" y="1646"/>
                  </a:cubicBezTo>
                  <a:cubicBezTo>
                    <a:pt x="974" y="1646"/>
                    <a:pt x="881" y="1437"/>
                    <a:pt x="881" y="1159"/>
                  </a:cubicBezTo>
                  <a:cubicBezTo>
                    <a:pt x="881" y="974"/>
                    <a:pt x="974" y="765"/>
                    <a:pt x="1252" y="765"/>
                  </a:cubicBezTo>
                  <a:close/>
                  <a:moveTo>
                    <a:pt x="1252" y="0"/>
                  </a:moveTo>
                  <a:cubicBezTo>
                    <a:pt x="580" y="0"/>
                    <a:pt x="1" y="580"/>
                    <a:pt x="1" y="1159"/>
                  </a:cubicBezTo>
                  <a:cubicBezTo>
                    <a:pt x="1" y="1831"/>
                    <a:pt x="580" y="2410"/>
                    <a:pt x="1252" y="2410"/>
                  </a:cubicBezTo>
                  <a:cubicBezTo>
                    <a:pt x="1947" y="2410"/>
                    <a:pt x="2411" y="1831"/>
                    <a:pt x="2411" y="1159"/>
                  </a:cubicBezTo>
                  <a:cubicBezTo>
                    <a:pt x="2411" y="580"/>
                    <a:pt x="1947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52"/>
          <p:cNvGrpSpPr/>
          <p:nvPr/>
        </p:nvGrpSpPr>
        <p:grpSpPr>
          <a:xfrm>
            <a:off x="1484690" y="2410208"/>
            <a:ext cx="457211" cy="457211"/>
            <a:chOff x="6869578" y="2638437"/>
            <a:chExt cx="319951" cy="321595"/>
          </a:xfrm>
        </p:grpSpPr>
        <p:sp>
          <p:nvSpPr>
            <p:cNvPr id="1002" name="Google Shape;1002;p52"/>
            <p:cNvSpPr/>
            <p:nvPr/>
          </p:nvSpPr>
          <p:spPr>
            <a:xfrm>
              <a:off x="6983310" y="2760879"/>
              <a:ext cx="56604" cy="74565"/>
            </a:xfrm>
            <a:custGeom>
              <a:avLst/>
              <a:gdLst/>
              <a:ahLst/>
              <a:cxnLst/>
              <a:rect l="l" t="t" r="r" b="b"/>
              <a:pathLst>
                <a:path w="2411" h="3176" extrusionOk="0">
                  <a:moveTo>
                    <a:pt x="1530" y="765"/>
                  </a:moveTo>
                  <a:lnTo>
                    <a:pt x="1530" y="1622"/>
                  </a:lnTo>
                  <a:lnTo>
                    <a:pt x="765" y="1622"/>
                  </a:lnTo>
                  <a:lnTo>
                    <a:pt x="765" y="765"/>
                  </a:lnTo>
                  <a:close/>
                  <a:moveTo>
                    <a:pt x="1" y="0"/>
                  </a:moveTo>
                  <a:lnTo>
                    <a:pt x="1" y="3175"/>
                  </a:lnTo>
                  <a:lnTo>
                    <a:pt x="765" y="3175"/>
                  </a:lnTo>
                  <a:lnTo>
                    <a:pt x="765" y="2410"/>
                  </a:lnTo>
                  <a:lnTo>
                    <a:pt x="1530" y="2410"/>
                  </a:lnTo>
                  <a:lnTo>
                    <a:pt x="1530" y="3175"/>
                  </a:lnTo>
                  <a:lnTo>
                    <a:pt x="2411" y="3175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7057855" y="2760879"/>
              <a:ext cx="18524" cy="74565"/>
            </a:xfrm>
            <a:custGeom>
              <a:avLst/>
              <a:gdLst/>
              <a:ahLst/>
              <a:cxnLst/>
              <a:rect l="l" t="t" r="r" b="b"/>
              <a:pathLst>
                <a:path w="789" h="3176" extrusionOk="0">
                  <a:moveTo>
                    <a:pt x="1" y="0"/>
                  </a:moveTo>
                  <a:lnTo>
                    <a:pt x="1" y="3175"/>
                  </a:lnTo>
                  <a:lnTo>
                    <a:pt x="788" y="317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6869578" y="2638437"/>
              <a:ext cx="319951" cy="321595"/>
            </a:xfrm>
            <a:custGeom>
              <a:avLst/>
              <a:gdLst/>
              <a:ahLst/>
              <a:cxnLst/>
              <a:rect l="l" t="t" r="r" b="b"/>
              <a:pathLst>
                <a:path w="13628" h="13698" extrusionOk="0">
                  <a:moveTo>
                    <a:pt x="10059" y="4056"/>
                  </a:moveTo>
                  <a:lnTo>
                    <a:pt x="10059" y="9642"/>
                  </a:lnTo>
                  <a:lnTo>
                    <a:pt x="3593" y="9642"/>
                  </a:lnTo>
                  <a:lnTo>
                    <a:pt x="3593" y="4056"/>
                  </a:lnTo>
                  <a:close/>
                  <a:moveTo>
                    <a:pt x="6374" y="1"/>
                  </a:moveTo>
                  <a:lnTo>
                    <a:pt x="6374" y="3176"/>
                  </a:lnTo>
                  <a:lnTo>
                    <a:pt x="5609" y="3176"/>
                  </a:lnTo>
                  <a:lnTo>
                    <a:pt x="5609" y="766"/>
                  </a:lnTo>
                  <a:lnTo>
                    <a:pt x="4845" y="766"/>
                  </a:lnTo>
                  <a:lnTo>
                    <a:pt x="4845" y="3176"/>
                  </a:lnTo>
                  <a:lnTo>
                    <a:pt x="2805" y="3176"/>
                  </a:lnTo>
                  <a:lnTo>
                    <a:pt x="2805" y="4821"/>
                  </a:lnTo>
                  <a:lnTo>
                    <a:pt x="789" y="4821"/>
                  </a:lnTo>
                  <a:lnTo>
                    <a:pt x="789" y="5586"/>
                  </a:lnTo>
                  <a:lnTo>
                    <a:pt x="2805" y="5586"/>
                  </a:lnTo>
                  <a:lnTo>
                    <a:pt x="2805" y="6467"/>
                  </a:lnTo>
                  <a:lnTo>
                    <a:pt x="1" y="6467"/>
                  </a:lnTo>
                  <a:lnTo>
                    <a:pt x="1" y="7231"/>
                  </a:lnTo>
                  <a:lnTo>
                    <a:pt x="2805" y="7231"/>
                  </a:lnTo>
                  <a:lnTo>
                    <a:pt x="2805" y="7996"/>
                  </a:lnTo>
                  <a:lnTo>
                    <a:pt x="789" y="7996"/>
                  </a:lnTo>
                  <a:lnTo>
                    <a:pt x="789" y="8877"/>
                  </a:lnTo>
                  <a:lnTo>
                    <a:pt x="2805" y="8877"/>
                  </a:lnTo>
                  <a:lnTo>
                    <a:pt x="2805" y="10430"/>
                  </a:lnTo>
                  <a:lnTo>
                    <a:pt x="4845" y="10430"/>
                  </a:lnTo>
                  <a:lnTo>
                    <a:pt x="4845" y="12840"/>
                  </a:lnTo>
                  <a:lnTo>
                    <a:pt x="5609" y="12840"/>
                  </a:lnTo>
                  <a:lnTo>
                    <a:pt x="5609" y="10430"/>
                  </a:lnTo>
                  <a:lnTo>
                    <a:pt x="6374" y="10430"/>
                  </a:lnTo>
                  <a:lnTo>
                    <a:pt x="6374" y="13697"/>
                  </a:lnTo>
                  <a:lnTo>
                    <a:pt x="7255" y="13697"/>
                  </a:lnTo>
                  <a:lnTo>
                    <a:pt x="7255" y="10430"/>
                  </a:lnTo>
                  <a:lnTo>
                    <a:pt x="8020" y="10430"/>
                  </a:lnTo>
                  <a:lnTo>
                    <a:pt x="8020" y="12840"/>
                  </a:lnTo>
                  <a:lnTo>
                    <a:pt x="8807" y="12840"/>
                  </a:lnTo>
                  <a:lnTo>
                    <a:pt x="8807" y="10430"/>
                  </a:lnTo>
                  <a:lnTo>
                    <a:pt x="10824" y="10430"/>
                  </a:lnTo>
                  <a:lnTo>
                    <a:pt x="10824" y="8877"/>
                  </a:lnTo>
                  <a:lnTo>
                    <a:pt x="12863" y="8877"/>
                  </a:lnTo>
                  <a:lnTo>
                    <a:pt x="12863" y="7996"/>
                  </a:lnTo>
                  <a:lnTo>
                    <a:pt x="10824" y="7996"/>
                  </a:lnTo>
                  <a:lnTo>
                    <a:pt x="10824" y="7231"/>
                  </a:lnTo>
                  <a:lnTo>
                    <a:pt x="13628" y="7231"/>
                  </a:lnTo>
                  <a:lnTo>
                    <a:pt x="13628" y="6467"/>
                  </a:lnTo>
                  <a:lnTo>
                    <a:pt x="10824" y="6467"/>
                  </a:lnTo>
                  <a:lnTo>
                    <a:pt x="10824" y="5586"/>
                  </a:lnTo>
                  <a:lnTo>
                    <a:pt x="12863" y="5586"/>
                  </a:lnTo>
                  <a:lnTo>
                    <a:pt x="12863" y="4821"/>
                  </a:lnTo>
                  <a:lnTo>
                    <a:pt x="10824" y="4821"/>
                  </a:lnTo>
                  <a:lnTo>
                    <a:pt x="10824" y="3176"/>
                  </a:lnTo>
                  <a:lnTo>
                    <a:pt x="8807" y="3176"/>
                  </a:lnTo>
                  <a:lnTo>
                    <a:pt x="8807" y="766"/>
                  </a:lnTo>
                  <a:lnTo>
                    <a:pt x="8020" y="766"/>
                  </a:lnTo>
                  <a:lnTo>
                    <a:pt x="8020" y="3176"/>
                  </a:lnTo>
                  <a:lnTo>
                    <a:pt x="7255" y="3176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rtificial Intelligence Applied to Design Thesis Defense by Slidesgo">
  <a:themeElements>
    <a:clrScheme name="Simple Light">
      <a:dk1>
        <a:srgbClr val="DBDBF0"/>
      </a:dk1>
      <a:lt1>
        <a:srgbClr val="2E0065"/>
      </a:lt1>
      <a:dk2>
        <a:srgbClr val="7900A4"/>
      </a:dk2>
      <a:lt2>
        <a:srgbClr val="EA37F0"/>
      </a:lt2>
      <a:accent1>
        <a:srgbClr val="43F0A6"/>
      </a:accent1>
      <a:accent2>
        <a:srgbClr val="413CDB"/>
      </a:accent2>
      <a:accent3>
        <a:srgbClr val="7E7E99"/>
      </a:accent3>
      <a:accent4>
        <a:srgbClr val="FF607E"/>
      </a:accent4>
      <a:accent5>
        <a:srgbClr val="FFFF42"/>
      </a:accent5>
      <a:accent6>
        <a:srgbClr val="FFFFFF"/>
      </a:accent6>
      <a:hlink>
        <a:srgbClr val="DBDB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Presentación en pantalla (16:9)</PresentationFormat>
  <Paragraphs>132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__Inter_e8ce0c</vt:lpstr>
      <vt:lpstr>Arial</vt:lpstr>
      <vt:lpstr>Nunito Light</vt:lpstr>
      <vt:lpstr>Lato</vt:lpstr>
      <vt:lpstr>Bakbak One</vt:lpstr>
      <vt:lpstr>Bebas Neue</vt:lpstr>
      <vt:lpstr>Didact Gothic</vt:lpstr>
      <vt:lpstr>Artificial Intelligence Applied to Design Thesis Defense by Slidesgo</vt:lpstr>
      <vt:lpstr>AI Literacy in Education: Preparing Teachers and Students for an Ethical AI Future </vt:lpstr>
      <vt:lpstr>Introduction</vt:lpstr>
      <vt:lpstr>Why focus on teachers?</vt:lpstr>
      <vt:lpstr>Students and AI Ethics in the Classroom</vt:lpstr>
      <vt:lpstr>Students and AI Ethics in the Classroom</vt:lpstr>
      <vt:lpstr>AI Literacy among Educators</vt:lpstr>
      <vt:lpstr>                     Existing Ethical Framework</vt:lpstr>
      <vt:lpstr>AI Use in Classrooms – Opportunities and Tensions </vt:lpstr>
      <vt:lpstr>Teachers’ Perspectives </vt:lpstr>
      <vt:lpstr>Barriers to Developing AI Literacy in Education </vt:lpstr>
      <vt:lpstr>From Technical Tools to Pedagogical Purpose</vt:lpstr>
      <vt:lpstr>Policy and Curriculum Recommendations</vt:lpstr>
      <vt:lpstr>Conclusions and Future Directions </vt:lpstr>
      <vt:lpstr>Conclusions and Future Directions </vt:lpstr>
      <vt:lpstr>Bibliographical 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Magdalini Vlami</dc:creator>
  <cp:lastModifiedBy>Ramón Ruiz</cp:lastModifiedBy>
  <cp:revision>1</cp:revision>
  <dcterms:modified xsi:type="dcterms:W3CDTF">2025-07-07T16:07:43Z</dcterms:modified>
</cp:coreProperties>
</file>